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Poppins"/>
      <p:regular r:id="rId29"/>
      <p:bold r:id="rId30"/>
      <p:italic r:id="rId31"/>
      <p:boldItalic r:id="rId32"/>
    </p:embeddedFont>
    <p:embeddedFont>
      <p:font typeface="Bebas Neue"/>
      <p:regular r:id="rId33"/>
    </p:embeddedFont>
    <p:embeddedFont>
      <p:font typeface="Cambay"/>
      <p:regular r:id="rId34"/>
      <p:bold r:id="rId35"/>
      <p:italic r:id="rId36"/>
      <p:boldItalic r:id="rId37"/>
    </p:embeddedFont>
    <p:embeddedFont>
      <p:font typeface="PT Sans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2" roundtripDataSignature="AMtx7mh+Hbkf+mB+T5Var/JDEeAvJp4Z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29F2742-9B59-4B87-9E85-9D6A71FB04B7}">
  <a:tblStyle styleId="{229F2742-9B59-4B87-9E85-9D6A71FB04B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italic.fntdata"/><Relationship Id="rId20" Type="http://schemas.openxmlformats.org/officeDocument/2006/relationships/slide" Target="slides/slide15.xml"/><Relationship Id="rId42" Type="http://customschemas.google.com/relationships/presentationmetadata" Target="metadata"/><Relationship Id="rId41" Type="http://schemas.openxmlformats.org/officeDocument/2006/relationships/font" Target="fonts/PTSans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italic.fntdata"/><Relationship Id="rId30" Type="http://schemas.openxmlformats.org/officeDocument/2006/relationships/font" Target="fonts/Poppins-bold.fntdata"/><Relationship Id="rId11" Type="http://schemas.openxmlformats.org/officeDocument/2006/relationships/slide" Target="slides/slide6.xml"/><Relationship Id="rId33" Type="http://schemas.openxmlformats.org/officeDocument/2006/relationships/font" Target="fonts/BebasNeue-regular.fntdata"/><Relationship Id="rId10" Type="http://schemas.openxmlformats.org/officeDocument/2006/relationships/slide" Target="slides/slide5.xml"/><Relationship Id="rId32" Type="http://schemas.openxmlformats.org/officeDocument/2006/relationships/font" Target="fonts/Poppins-boldItalic.fntdata"/><Relationship Id="rId13" Type="http://schemas.openxmlformats.org/officeDocument/2006/relationships/slide" Target="slides/slide8.xml"/><Relationship Id="rId35" Type="http://schemas.openxmlformats.org/officeDocument/2006/relationships/font" Target="fonts/Cambay-bold.fntdata"/><Relationship Id="rId12" Type="http://schemas.openxmlformats.org/officeDocument/2006/relationships/slide" Target="slides/slide7.xml"/><Relationship Id="rId34" Type="http://schemas.openxmlformats.org/officeDocument/2006/relationships/font" Target="fonts/Cambay-regular.fntdata"/><Relationship Id="rId15" Type="http://schemas.openxmlformats.org/officeDocument/2006/relationships/slide" Target="slides/slide10.xml"/><Relationship Id="rId37" Type="http://schemas.openxmlformats.org/officeDocument/2006/relationships/font" Target="fonts/Cambay-boldItalic.fntdata"/><Relationship Id="rId14" Type="http://schemas.openxmlformats.org/officeDocument/2006/relationships/slide" Target="slides/slide9.xml"/><Relationship Id="rId36" Type="http://schemas.openxmlformats.org/officeDocument/2006/relationships/font" Target="fonts/Cambay-italic.fntdata"/><Relationship Id="rId17" Type="http://schemas.openxmlformats.org/officeDocument/2006/relationships/slide" Target="slides/slide12.xml"/><Relationship Id="rId39" Type="http://schemas.openxmlformats.org/officeDocument/2006/relationships/font" Target="fonts/PTSans-bold.fntdata"/><Relationship Id="rId16" Type="http://schemas.openxmlformats.org/officeDocument/2006/relationships/slide" Target="slides/slide11.xml"/><Relationship Id="rId38" Type="http://schemas.openxmlformats.org/officeDocument/2006/relationships/font" Target="fonts/PTSans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7" name="Google Shape;81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1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7" name="Google Shape;93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8" name="Google Shape;95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4" name="Google Shape;97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0" name="Google Shape;98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1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2" name="Google Shape;99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1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3" name="Google Shape;83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1" name="Google Shape;105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1" name="Google Shape;110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3" name="Google Shape;113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9" name="Google Shape;113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2" name="Google Shape;85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9" name="Google Shape;85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5"/>
          <p:cNvGrpSpPr/>
          <p:nvPr/>
        </p:nvGrpSpPr>
        <p:grpSpPr>
          <a:xfrm>
            <a:off x="8096771" y="430596"/>
            <a:ext cx="668265" cy="217597"/>
            <a:chOff x="-668239" y="4338844"/>
            <a:chExt cx="298479" cy="97194"/>
          </a:xfrm>
        </p:grpSpPr>
        <p:sp>
          <p:nvSpPr>
            <p:cNvPr id="10" name="Google Shape;10;p25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25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5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5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5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5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5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5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5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5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" name="Google Shape;20;p25"/>
          <p:cNvSpPr/>
          <p:nvPr/>
        </p:nvSpPr>
        <p:spPr>
          <a:xfrm>
            <a:off x="5130925" y="29150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5"/>
          <p:cNvSpPr txBox="1"/>
          <p:nvPr>
            <p:ph type="ctrTitle"/>
          </p:nvPr>
        </p:nvSpPr>
        <p:spPr>
          <a:xfrm>
            <a:off x="4572000" y="1112150"/>
            <a:ext cx="4029300" cy="24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2" name="Google Shape;22;p25"/>
          <p:cNvSpPr txBox="1"/>
          <p:nvPr>
            <p:ph idx="1" type="subTitle"/>
          </p:nvPr>
        </p:nvSpPr>
        <p:spPr>
          <a:xfrm>
            <a:off x="4572000" y="3555550"/>
            <a:ext cx="40293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" name="Google Shape;23;p25"/>
          <p:cNvSpPr/>
          <p:nvPr/>
        </p:nvSpPr>
        <p:spPr>
          <a:xfrm>
            <a:off x="616700" y="13470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5"/>
          <p:cNvSpPr/>
          <p:nvPr/>
        </p:nvSpPr>
        <p:spPr>
          <a:xfrm>
            <a:off x="404898" y="45362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" name="Google Shape;25;p25"/>
          <p:cNvGrpSpPr/>
          <p:nvPr/>
        </p:nvGrpSpPr>
        <p:grpSpPr>
          <a:xfrm>
            <a:off x="4930121" y="4536259"/>
            <a:ext cx="668265" cy="356672"/>
            <a:chOff x="6613421" y="4558496"/>
            <a:chExt cx="668265" cy="356672"/>
          </a:xfrm>
        </p:grpSpPr>
        <p:grpSp>
          <p:nvGrpSpPr>
            <p:cNvPr id="26" name="Google Shape;26;p25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27" name="Google Shape;27;p25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5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25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25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25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25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25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5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5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25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" name="Google Shape;37;p25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38" name="Google Shape;38;p25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5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25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25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25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25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25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25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25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25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" name="Google Shape;48;p25"/>
          <p:cNvSpPr/>
          <p:nvPr/>
        </p:nvSpPr>
        <p:spPr>
          <a:xfrm>
            <a:off x="8305650" y="4478838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 and four columns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326;p34"/>
          <p:cNvGrpSpPr/>
          <p:nvPr/>
        </p:nvGrpSpPr>
        <p:grpSpPr>
          <a:xfrm flipH="1" rot="5400000">
            <a:off x="8452265" y="430595"/>
            <a:ext cx="668265" cy="217597"/>
            <a:chOff x="-668239" y="4338844"/>
            <a:chExt cx="298479" cy="97194"/>
          </a:xfrm>
        </p:grpSpPr>
        <p:sp>
          <p:nvSpPr>
            <p:cNvPr id="327" name="Google Shape;327;p34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4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4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4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4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7" name="Google Shape;337;p34"/>
          <p:cNvSpPr/>
          <p:nvPr/>
        </p:nvSpPr>
        <p:spPr>
          <a:xfrm flipH="1">
            <a:off x="8584050" y="4230575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34"/>
          <p:cNvSpPr/>
          <p:nvPr/>
        </p:nvSpPr>
        <p:spPr>
          <a:xfrm flipH="1">
            <a:off x="8164202" y="4765825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4"/>
          <p:cNvSpPr/>
          <p:nvPr/>
        </p:nvSpPr>
        <p:spPr>
          <a:xfrm flipH="1">
            <a:off x="16575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4"/>
          <p:cNvSpPr/>
          <p:nvPr/>
        </p:nvSpPr>
        <p:spPr>
          <a:xfrm flipH="1">
            <a:off x="511802" y="1104350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1" name="Google Shape;341;p34"/>
          <p:cNvGrpSpPr/>
          <p:nvPr/>
        </p:nvGrpSpPr>
        <p:grpSpPr>
          <a:xfrm flipH="1" rot="5400000">
            <a:off x="25015" y="4495295"/>
            <a:ext cx="668265" cy="217597"/>
            <a:chOff x="-668239" y="4338844"/>
            <a:chExt cx="298479" cy="97194"/>
          </a:xfrm>
        </p:grpSpPr>
        <p:sp>
          <p:nvSpPr>
            <p:cNvPr id="342" name="Google Shape;342;p34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4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4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4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2" name="Google Shape;352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3" name="Google Shape;353;p34"/>
          <p:cNvSpPr txBox="1"/>
          <p:nvPr>
            <p:ph idx="2" type="title"/>
          </p:nvPr>
        </p:nvSpPr>
        <p:spPr>
          <a:xfrm>
            <a:off x="1805206" y="2026075"/>
            <a:ext cx="23610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4" name="Google Shape;354;p34"/>
          <p:cNvSpPr txBox="1"/>
          <p:nvPr>
            <p:ph idx="1" type="subTitle"/>
          </p:nvPr>
        </p:nvSpPr>
        <p:spPr>
          <a:xfrm>
            <a:off x="1805206" y="2335100"/>
            <a:ext cx="2361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34"/>
          <p:cNvSpPr txBox="1"/>
          <p:nvPr>
            <p:ph idx="3" type="title"/>
          </p:nvPr>
        </p:nvSpPr>
        <p:spPr>
          <a:xfrm>
            <a:off x="4977791" y="2026075"/>
            <a:ext cx="23610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6" name="Google Shape;356;p34"/>
          <p:cNvSpPr txBox="1"/>
          <p:nvPr>
            <p:ph idx="4" type="subTitle"/>
          </p:nvPr>
        </p:nvSpPr>
        <p:spPr>
          <a:xfrm>
            <a:off x="4977789" y="2335100"/>
            <a:ext cx="2361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34"/>
          <p:cNvSpPr txBox="1"/>
          <p:nvPr>
            <p:ph idx="5" type="title"/>
          </p:nvPr>
        </p:nvSpPr>
        <p:spPr>
          <a:xfrm>
            <a:off x="1805206" y="3737700"/>
            <a:ext cx="23610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8" name="Google Shape;358;p34"/>
          <p:cNvSpPr txBox="1"/>
          <p:nvPr>
            <p:ph idx="6" type="subTitle"/>
          </p:nvPr>
        </p:nvSpPr>
        <p:spPr>
          <a:xfrm>
            <a:off x="1805206" y="4046700"/>
            <a:ext cx="2361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34"/>
          <p:cNvSpPr txBox="1"/>
          <p:nvPr>
            <p:ph idx="7" type="title"/>
          </p:nvPr>
        </p:nvSpPr>
        <p:spPr>
          <a:xfrm>
            <a:off x="4977794" y="3737700"/>
            <a:ext cx="23610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0" name="Google Shape;360;p34"/>
          <p:cNvSpPr txBox="1"/>
          <p:nvPr>
            <p:ph idx="8" type="subTitle"/>
          </p:nvPr>
        </p:nvSpPr>
        <p:spPr>
          <a:xfrm>
            <a:off x="4977790" y="4046700"/>
            <a:ext cx="2361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/>
          <p:nvPr/>
        </p:nvSpPr>
        <p:spPr>
          <a:xfrm>
            <a:off x="8653450" y="397513"/>
            <a:ext cx="283800" cy="283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35"/>
          <p:cNvSpPr/>
          <p:nvPr/>
        </p:nvSpPr>
        <p:spPr>
          <a:xfrm>
            <a:off x="234775" y="44257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4" name="Google Shape;364;p35"/>
          <p:cNvGrpSpPr/>
          <p:nvPr/>
        </p:nvGrpSpPr>
        <p:grpSpPr>
          <a:xfrm rot="-5400000">
            <a:off x="-154013" y="-44737"/>
            <a:ext cx="261113" cy="907153"/>
            <a:chOff x="337386" y="4188663"/>
            <a:chExt cx="261113" cy="907153"/>
          </a:xfrm>
        </p:grpSpPr>
        <p:sp>
          <p:nvSpPr>
            <p:cNvPr id="365" name="Google Shape;365;p35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35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35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35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5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35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1" name="Google Shape;371;p35"/>
          <p:cNvGrpSpPr/>
          <p:nvPr/>
        </p:nvGrpSpPr>
        <p:grpSpPr>
          <a:xfrm rot="-5400000">
            <a:off x="8461220" y="4495295"/>
            <a:ext cx="668265" cy="217597"/>
            <a:chOff x="-668239" y="4338844"/>
            <a:chExt cx="298479" cy="97194"/>
          </a:xfrm>
        </p:grpSpPr>
        <p:sp>
          <p:nvSpPr>
            <p:cNvPr id="372" name="Google Shape;372;p35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35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35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5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5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5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35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35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35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2" name="Google Shape;382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36"/>
          <p:cNvGrpSpPr/>
          <p:nvPr/>
        </p:nvGrpSpPr>
        <p:grpSpPr>
          <a:xfrm rot="5400000">
            <a:off x="582536" y="4386474"/>
            <a:ext cx="261113" cy="907153"/>
            <a:chOff x="337386" y="4188663"/>
            <a:chExt cx="261113" cy="907153"/>
          </a:xfrm>
        </p:grpSpPr>
        <p:sp>
          <p:nvSpPr>
            <p:cNvPr id="385" name="Google Shape;385;p36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6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36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36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6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6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1" name="Google Shape;391;p36"/>
          <p:cNvSpPr/>
          <p:nvPr/>
        </p:nvSpPr>
        <p:spPr>
          <a:xfrm>
            <a:off x="493800" y="358950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6"/>
          <p:cNvSpPr/>
          <p:nvPr/>
        </p:nvSpPr>
        <p:spPr>
          <a:xfrm>
            <a:off x="8624375" y="44740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3" name="Google Shape;393;p36"/>
          <p:cNvGrpSpPr/>
          <p:nvPr/>
        </p:nvGrpSpPr>
        <p:grpSpPr>
          <a:xfrm rot="-5400000">
            <a:off x="8461220" y="430595"/>
            <a:ext cx="668265" cy="217597"/>
            <a:chOff x="-668239" y="4338844"/>
            <a:chExt cx="298479" cy="97194"/>
          </a:xfrm>
        </p:grpSpPr>
        <p:sp>
          <p:nvSpPr>
            <p:cNvPr id="394" name="Google Shape;394;p36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6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6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36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36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6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6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36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36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6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" name="Google Shape;404;p36"/>
          <p:cNvSpPr txBox="1"/>
          <p:nvPr>
            <p:ph type="title"/>
          </p:nvPr>
        </p:nvSpPr>
        <p:spPr>
          <a:xfrm>
            <a:off x="1749225" y="3043200"/>
            <a:ext cx="5645700" cy="53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5" name="Google Shape;405;p36"/>
          <p:cNvSpPr txBox="1"/>
          <p:nvPr>
            <p:ph idx="1" type="subTitle"/>
          </p:nvPr>
        </p:nvSpPr>
        <p:spPr>
          <a:xfrm>
            <a:off x="1749225" y="1564800"/>
            <a:ext cx="5645700" cy="14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6" name="Google Shape;406;p36"/>
          <p:cNvSpPr/>
          <p:nvPr/>
        </p:nvSpPr>
        <p:spPr>
          <a:xfrm flipH="1">
            <a:off x="459146" y="173890"/>
            <a:ext cx="8219433" cy="4311924"/>
          </a:xfrm>
          <a:custGeom>
            <a:rect b="b" l="l" r="r" t="t"/>
            <a:pathLst>
              <a:path extrusionOk="0" fill="none" h="134695" w="256757">
                <a:moveTo>
                  <a:pt x="1321" y="91248"/>
                </a:moveTo>
                <a:cubicBezTo>
                  <a:pt x="1" y="80970"/>
                  <a:pt x="340" y="64769"/>
                  <a:pt x="35651" y="37345"/>
                </a:cubicBezTo>
                <a:cubicBezTo>
                  <a:pt x="70979" y="9903"/>
                  <a:pt x="99741" y="750"/>
                  <a:pt x="130484" y="375"/>
                </a:cubicBezTo>
                <a:cubicBezTo>
                  <a:pt x="161227" y="0"/>
                  <a:pt x="200499" y="24373"/>
                  <a:pt x="225336" y="55241"/>
                </a:cubicBezTo>
                <a:cubicBezTo>
                  <a:pt x="250208" y="86109"/>
                  <a:pt x="256757" y="99063"/>
                  <a:pt x="242358" y="110874"/>
                </a:cubicBezTo>
                <a:cubicBezTo>
                  <a:pt x="227959" y="122686"/>
                  <a:pt x="185457" y="134123"/>
                  <a:pt x="101062" y="132589"/>
                </a:cubicBezTo>
                <a:cubicBezTo>
                  <a:pt x="45785" y="134694"/>
                  <a:pt x="5104" y="108912"/>
                  <a:pt x="1321" y="91248"/>
                </a:cubicBezTo>
                <a:close/>
              </a:path>
            </a:pathLst>
          </a:custGeom>
          <a:noFill/>
          <a:ln cap="flat" cmpd="sng" w="19050">
            <a:solidFill>
              <a:srgbClr val="E6C23E"/>
            </a:solidFill>
            <a:prstDash val="dash"/>
            <a:miter lim="1784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36"/>
          <p:cNvSpPr/>
          <p:nvPr/>
        </p:nvSpPr>
        <p:spPr>
          <a:xfrm flipH="1">
            <a:off x="332345" y="404636"/>
            <a:ext cx="2652620" cy="2154569"/>
          </a:xfrm>
          <a:custGeom>
            <a:rect b="b" l="l" r="r" t="t"/>
            <a:pathLst>
              <a:path extrusionOk="0" h="67304" w="82862">
                <a:moveTo>
                  <a:pt x="0" y="1"/>
                </a:moveTo>
                <a:cubicBezTo>
                  <a:pt x="21019" y="10938"/>
                  <a:pt x="41538" y="27835"/>
                  <a:pt x="56990" y="47016"/>
                </a:cubicBezTo>
                <a:cubicBezTo>
                  <a:pt x="63199" y="54724"/>
                  <a:pt x="68373" y="61415"/>
                  <a:pt x="72459" y="67303"/>
                </a:cubicBezTo>
                <a:cubicBezTo>
                  <a:pt x="82862" y="44964"/>
                  <a:pt x="77955" y="28317"/>
                  <a:pt x="65929" y="18450"/>
                </a:cubicBezTo>
                <a:cubicBezTo>
                  <a:pt x="55794" y="10135"/>
                  <a:pt x="36881" y="3337"/>
                  <a:pt x="0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36"/>
          <p:cNvSpPr/>
          <p:nvPr/>
        </p:nvSpPr>
        <p:spPr>
          <a:xfrm flipH="1">
            <a:off x="6349798" y="388662"/>
            <a:ext cx="2461857" cy="1816389"/>
          </a:xfrm>
          <a:custGeom>
            <a:rect b="b" l="l" r="r" t="t"/>
            <a:pathLst>
              <a:path extrusionOk="0" h="56740" w="76903">
                <a:moveTo>
                  <a:pt x="76902" y="0"/>
                </a:moveTo>
                <a:lnTo>
                  <a:pt x="76902" y="0"/>
                </a:lnTo>
                <a:cubicBezTo>
                  <a:pt x="33170" y="1160"/>
                  <a:pt x="22839" y="8386"/>
                  <a:pt x="22839" y="8386"/>
                </a:cubicBezTo>
                <a:cubicBezTo>
                  <a:pt x="18289" y="10474"/>
                  <a:pt x="14703" y="13204"/>
                  <a:pt x="11902" y="16076"/>
                </a:cubicBezTo>
                <a:cubicBezTo>
                  <a:pt x="11795" y="16166"/>
                  <a:pt x="11670" y="16255"/>
                  <a:pt x="11563" y="16344"/>
                </a:cubicBezTo>
                <a:cubicBezTo>
                  <a:pt x="8779" y="19181"/>
                  <a:pt x="6602" y="22500"/>
                  <a:pt x="4925" y="26033"/>
                </a:cubicBezTo>
                <a:cubicBezTo>
                  <a:pt x="3194" y="29601"/>
                  <a:pt x="2606" y="32153"/>
                  <a:pt x="2606" y="32153"/>
                </a:cubicBezTo>
                <a:lnTo>
                  <a:pt x="2623" y="32153"/>
                </a:lnTo>
                <a:cubicBezTo>
                  <a:pt x="1" y="41038"/>
                  <a:pt x="179" y="50370"/>
                  <a:pt x="2284" y="56740"/>
                </a:cubicBezTo>
                <a:cubicBezTo>
                  <a:pt x="7941" y="48639"/>
                  <a:pt x="17040" y="39147"/>
                  <a:pt x="31475" y="27924"/>
                </a:cubicBezTo>
                <a:cubicBezTo>
                  <a:pt x="47658" y="15363"/>
                  <a:pt x="62557" y="6316"/>
                  <a:pt x="76902" y="0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36"/>
          <p:cNvSpPr/>
          <p:nvPr/>
        </p:nvSpPr>
        <p:spPr>
          <a:xfrm flipH="1" rot="508905">
            <a:off x="729965" y="4261808"/>
            <a:ext cx="3632915" cy="498133"/>
          </a:xfrm>
          <a:custGeom>
            <a:rect b="b" l="l" r="r" t="t"/>
            <a:pathLst>
              <a:path extrusionOk="0" h="15560" w="113480">
                <a:moveTo>
                  <a:pt x="113480" y="0"/>
                </a:moveTo>
                <a:lnTo>
                  <a:pt x="113480" y="0"/>
                </a:lnTo>
                <a:cubicBezTo>
                  <a:pt x="92961" y="2926"/>
                  <a:pt x="67142" y="4729"/>
                  <a:pt x="35240" y="4729"/>
                </a:cubicBezTo>
                <a:cubicBezTo>
                  <a:pt x="29994" y="4729"/>
                  <a:pt x="24588" y="4675"/>
                  <a:pt x="19003" y="4568"/>
                </a:cubicBezTo>
                <a:cubicBezTo>
                  <a:pt x="16683" y="4657"/>
                  <a:pt x="14382" y="4711"/>
                  <a:pt x="12098" y="4711"/>
                </a:cubicBezTo>
                <a:cubicBezTo>
                  <a:pt x="7976" y="4711"/>
                  <a:pt x="3944" y="4568"/>
                  <a:pt x="0" y="4300"/>
                </a:cubicBezTo>
                <a:lnTo>
                  <a:pt x="0" y="4300"/>
                </a:lnTo>
                <a:cubicBezTo>
                  <a:pt x="16951" y="12187"/>
                  <a:pt x="32849" y="15523"/>
                  <a:pt x="51209" y="15559"/>
                </a:cubicBezTo>
                <a:lnTo>
                  <a:pt x="51459" y="15559"/>
                </a:lnTo>
                <a:cubicBezTo>
                  <a:pt x="75154" y="15559"/>
                  <a:pt x="95530" y="10135"/>
                  <a:pt x="113480" y="0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36"/>
          <p:cNvSpPr/>
          <p:nvPr/>
        </p:nvSpPr>
        <p:spPr>
          <a:xfrm rot="-508992">
            <a:off x="4855125" y="4261783"/>
            <a:ext cx="3632806" cy="498118"/>
          </a:xfrm>
          <a:custGeom>
            <a:rect b="b" l="l" r="r" t="t"/>
            <a:pathLst>
              <a:path extrusionOk="0" h="15560" w="113480">
                <a:moveTo>
                  <a:pt x="113480" y="0"/>
                </a:moveTo>
                <a:lnTo>
                  <a:pt x="113480" y="0"/>
                </a:lnTo>
                <a:cubicBezTo>
                  <a:pt x="92961" y="2926"/>
                  <a:pt x="67142" y="4729"/>
                  <a:pt x="35240" y="4729"/>
                </a:cubicBezTo>
                <a:cubicBezTo>
                  <a:pt x="29994" y="4729"/>
                  <a:pt x="24588" y="4675"/>
                  <a:pt x="19003" y="4568"/>
                </a:cubicBezTo>
                <a:cubicBezTo>
                  <a:pt x="16683" y="4657"/>
                  <a:pt x="14382" y="4711"/>
                  <a:pt x="12098" y="4711"/>
                </a:cubicBezTo>
                <a:cubicBezTo>
                  <a:pt x="7976" y="4711"/>
                  <a:pt x="3944" y="4568"/>
                  <a:pt x="0" y="4300"/>
                </a:cubicBezTo>
                <a:lnTo>
                  <a:pt x="0" y="4300"/>
                </a:lnTo>
                <a:cubicBezTo>
                  <a:pt x="16951" y="12187"/>
                  <a:pt x="32849" y="15523"/>
                  <a:pt x="51209" y="15559"/>
                </a:cubicBezTo>
                <a:lnTo>
                  <a:pt x="51459" y="15559"/>
                </a:lnTo>
                <a:cubicBezTo>
                  <a:pt x="75154" y="15559"/>
                  <a:pt x="95530" y="10135"/>
                  <a:pt x="113480" y="0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3" name="Google Shape;413;p37"/>
          <p:cNvSpPr txBox="1"/>
          <p:nvPr>
            <p:ph idx="1" type="body"/>
          </p:nvPr>
        </p:nvSpPr>
        <p:spPr>
          <a:xfrm>
            <a:off x="720000" y="1215750"/>
            <a:ext cx="7704000" cy="338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5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414" name="Google Shape;414;p37"/>
          <p:cNvSpPr/>
          <p:nvPr/>
        </p:nvSpPr>
        <p:spPr>
          <a:xfrm>
            <a:off x="8470975" y="440175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5" name="Google Shape;415;p37"/>
          <p:cNvGrpSpPr/>
          <p:nvPr/>
        </p:nvGrpSpPr>
        <p:grpSpPr>
          <a:xfrm rot="-5400000">
            <a:off x="33970" y="430595"/>
            <a:ext cx="668265" cy="217597"/>
            <a:chOff x="-668239" y="4338844"/>
            <a:chExt cx="298479" cy="97194"/>
          </a:xfrm>
        </p:grpSpPr>
        <p:sp>
          <p:nvSpPr>
            <p:cNvPr id="416" name="Google Shape;416;p37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6" name="Google Shape;426;p37"/>
          <p:cNvSpPr/>
          <p:nvPr/>
        </p:nvSpPr>
        <p:spPr>
          <a:xfrm>
            <a:off x="8424000" y="148325"/>
            <a:ext cx="296700" cy="29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37"/>
          <p:cNvSpPr/>
          <p:nvPr/>
        </p:nvSpPr>
        <p:spPr>
          <a:xfrm>
            <a:off x="165750" y="37384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0" name="Google Shape;430;p38"/>
          <p:cNvSpPr txBox="1"/>
          <p:nvPr>
            <p:ph idx="2" type="title"/>
          </p:nvPr>
        </p:nvSpPr>
        <p:spPr>
          <a:xfrm>
            <a:off x="1537425" y="2658649"/>
            <a:ext cx="2742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1" name="Google Shape;431;p38"/>
          <p:cNvSpPr txBox="1"/>
          <p:nvPr>
            <p:ph idx="3" type="title"/>
          </p:nvPr>
        </p:nvSpPr>
        <p:spPr>
          <a:xfrm>
            <a:off x="4863974" y="2658649"/>
            <a:ext cx="2742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2" name="Google Shape;432;p38"/>
          <p:cNvSpPr txBox="1"/>
          <p:nvPr>
            <p:ph idx="1" type="subTitle"/>
          </p:nvPr>
        </p:nvSpPr>
        <p:spPr>
          <a:xfrm>
            <a:off x="4863975" y="3088150"/>
            <a:ext cx="27426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3" name="Google Shape;433;p38"/>
          <p:cNvSpPr txBox="1"/>
          <p:nvPr>
            <p:ph idx="4" type="subTitle"/>
          </p:nvPr>
        </p:nvSpPr>
        <p:spPr>
          <a:xfrm>
            <a:off x="1537425" y="3088150"/>
            <a:ext cx="27426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434" name="Google Shape;434;p38"/>
          <p:cNvGrpSpPr/>
          <p:nvPr/>
        </p:nvGrpSpPr>
        <p:grpSpPr>
          <a:xfrm flipH="1" rot="-5400000">
            <a:off x="33970" y="4495299"/>
            <a:ext cx="668265" cy="217597"/>
            <a:chOff x="-668239" y="4338844"/>
            <a:chExt cx="298479" cy="97194"/>
          </a:xfrm>
        </p:grpSpPr>
        <p:sp>
          <p:nvSpPr>
            <p:cNvPr id="435" name="Google Shape;435;p38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8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5" name="Google Shape;445;p38"/>
          <p:cNvSpPr/>
          <p:nvPr/>
        </p:nvSpPr>
        <p:spPr>
          <a:xfrm flipH="1" rot="10800000">
            <a:off x="165750" y="337042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38"/>
          <p:cNvSpPr/>
          <p:nvPr/>
        </p:nvSpPr>
        <p:spPr>
          <a:xfrm flipH="1" rot="10800000">
            <a:off x="476898" y="1214967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38"/>
          <p:cNvSpPr/>
          <p:nvPr/>
        </p:nvSpPr>
        <p:spPr>
          <a:xfrm flipH="1" rot="10800000">
            <a:off x="8593000" y="4401742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38"/>
          <p:cNvSpPr/>
          <p:nvPr/>
        </p:nvSpPr>
        <p:spPr>
          <a:xfrm flipH="1" rot="10800000">
            <a:off x="8592998" y="3686967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9" name="Google Shape;449;p38"/>
          <p:cNvGrpSpPr/>
          <p:nvPr/>
        </p:nvGrpSpPr>
        <p:grpSpPr>
          <a:xfrm rot="-5400000">
            <a:off x="4441462" y="4150525"/>
            <a:ext cx="261113" cy="907153"/>
            <a:chOff x="337386" y="4188663"/>
            <a:chExt cx="261113" cy="907153"/>
          </a:xfrm>
        </p:grpSpPr>
        <p:sp>
          <p:nvSpPr>
            <p:cNvPr id="450" name="Google Shape;450;p38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38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38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38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8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8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6" name="Google Shape;456;p38"/>
          <p:cNvGrpSpPr/>
          <p:nvPr/>
        </p:nvGrpSpPr>
        <p:grpSpPr>
          <a:xfrm flipH="1" rot="-5400000">
            <a:off x="8461220" y="430599"/>
            <a:ext cx="668265" cy="217597"/>
            <a:chOff x="-668239" y="4338844"/>
            <a:chExt cx="298479" cy="97194"/>
          </a:xfrm>
        </p:grpSpPr>
        <p:sp>
          <p:nvSpPr>
            <p:cNvPr id="457" name="Google Shape;457;p38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38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38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38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38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38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38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38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38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38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39"/>
          <p:cNvGrpSpPr/>
          <p:nvPr/>
        </p:nvGrpSpPr>
        <p:grpSpPr>
          <a:xfrm>
            <a:off x="332345" y="173890"/>
            <a:ext cx="8479311" cy="4795729"/>
            <a:chOff x="545450" y="1062300"/>
            <a:chExt cx="6621875" cy="3745200"/>
          </a:xfrm>
        </p:grpSpPr>
        <p:sp>
          <p:nvSpPr>
            <p:cNvPr id="469" name="Google Shape;469;p39"/>
            <p:cNvSpPr/>
            <p:nvPr/>
          </p:nvSpPr>
          <p:spPr>
            <a:xfrm>
              <a:off x="649375" y="1062300"/>
              <a:ext cx="6418925" cy="3367375"/>
            </a:xfrm>
            <a:custGeom>
              <a:rect b="b" l="l" r="r" t="t"/>
              <a:pathLst>
                <a:path extrusionOk="0" fill="none" h="134695" w="256757">
                  <a:moveTo>
                    <a:pt x="1321" y="91248"/>
                  </a:moveTo>
                  <a:cubicBezTo>
                    <a:pt x="1" y="80970"/>
                    <a:pt x="340" y="64769"/>
                    <a:pt x="35651" y="37345"/>
                  </a:cubicBezTo>
                  <a:cubicBezTo>
                    <a:pt x="70979" y="9903"/>
                    <a:pt x="99741" y="750"/>
                    <a:pt x="130484" y="375"/>
                  </a:cubicBezTo>
                  <a:cubicBezTo>
                    <a:pt x="161227" y="0"/>
                    <a:pt x="200499" y="24373"/>
                    <a:pt x="225336" y="55241"/>
                  </a:cubicBezTo>
                  <a:cubicBezTo>
                    <a:pt x="250208" y="86109"/>
                    <a:pt x="256757" y="99063"/>
                    <a:pt x="242358" y="110874"/>
                  </a:cubicBezTo>
                  <a:cubicBezTo>
                    <a:pt x="227959" y="122686"/>
                    <a:pt x="185457" y="134123"/>
                    <a:pt x="101062" y="132589"/>
                  </a:cubicBezTo>
                  <a:cubicBezTo>
                    <a:pt x="45785" y="134694"/>
                    <a:pt x="5104" y="108912"/>
                    <a:pt x="1321" y="91248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E6C23E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5095775" y="1242500"/>
              <a:ext cx="2071550" cy="1682600"/>
            </a:xfrm>
            <a:custGeom>
              <a:rect b="b" l="l" r="r" t="t"/>
              <a:pathLst>
                <a:path extrusionOk="0" h="67304" w="82862">
                  <a:moveTo>
                    <a:pt x="0" y="1"/>
                  </a:moveTo>
                  <a:cubicBezTo>
                    <a:pt x="21019" y="10938"/>
                    <a:pt x="41538" y="27835"/>
                    <a:pt x="56990" y="47016"/>
                  </a:cubicBezTo>
                  <a:cubicBezTo>
                    <a:pt x="63199" y="54724"/>
                    <a:pt x="68373" y="61415"/>
                    <a:pt x="72459" y="67303"/>
                  </a:cubicBezTo>
                  <a:cubicBezTo>
                    <a:pt x="82862" y="44964"/>
                    <a:pt x="77955" y="28317"/>
                    <a:pt x="65929" y="18450"/>
                  </a:cubicBezTo>
                  <a:cubicBezTo>
                    <a:pt x="55794" y="10135"/>
                    <a:pt x="36881" y="333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2646425" y="4418500"/>
              <a:ext cx="2837000" cy="389000"/>
            </a:xfrm>
            <a:custGeom>
              <a:rect b="b" l="l" r="r" t="t"/>
              <a:pathLst>
                <a:path extrusionOk="0" h="15560" w="113480">
                  <a:moveTo>
                    <a:pt x="113480" y="0"/>
                  </a:moveTo>
                  <a:lnTo>
                    <a:pt x="113480" y="0"/>
                  </a:lnTo>
                  <a:cubicBezTo>
                    <a:pt x="92961" y="2926"/>
                    <a:pt x="67142" y="4729"/>
                    <a:pt x="35240" y="4729"/>
                  </a:cubicBezTo>
                  <a:cubicBezTo>
                    <a:pt x="29994" y="4729"/>
                    <a:pt x="24588" y="4675"/>
                    <a:pt x="19003" y="4568"/>
                  </a:cubicBezTo>
                  <a:cubicBezTo>
                    <a:pt x="16683" y="4657"/>
                    <a:pt x="14382" y="4711"/>
                    <a:pt x="12098" y="4711"/>
                  </a:cubicBezTo>
                  <a:cubicBezTo>
                    <a:pt x="7976" y="4711"/>
                    <a:pt x="3944" y="4568"/>
                    <a:pt x="0" y="4300"/>
                  </a:cubicBezTo>
                  <a:lnTo>
                    <a:pt x="0" y="4300"/>
                  </a:lnTo>
                  <a:cubicBezTo>
                    <a:pt x="16951" y="12187"/>
                    <a:pt x="32849" y="15523"/>
                    <a:pt x="51209" y="15559"/>
                  </a:cubicBezTo>
                  <a:lnTo>
                    <a:pt x="51459" y="15559"/>
                  </a:lnTo>
                  <a:cubicBezTo>
                    <a:pt x="75154" y="15559"/>
                    <a:pt x="95530" y="10135"/>
                    <a:pt x="11348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545450" y="1230025"/>
              <a:ext cx="1922575" cy="1418500"/>
            </a:xfrm>
            <a:custGeom>
              <a:rect b="b" l="l" r="r" t="t"/>
              <a:pathLst>
                <a:path extrusionOk="0" h="56740" w="76903">
                  <a:moveTo>
                    <a:pt x="76902" y="0"/>
                  </a:moveTo>
                  <a:lnTo>
                    <a:pt x="76902" y="0"/>
                  </a:lnTo>
                  <a:cubicBezTo>
                    <a:pt x="33170" y="1160"/>
                    <a:pt x="22839" y="8386"/>
                    <a:pt x="22839" y="8386"/>
                  </a:cubicBezTo>
                  <a:cubicBezTo>
                    <a:pt x="18289" y="10474"/>
                    <a:pt x="14703" y="13204"/>
                    <a:pt x="11902" y="16076"/>
                  </a:cubicBezTo>
                  <a:cubicBezTo>
                    <a:pt x="11795" y="16166"/>
                    <a:pt x="11670" y="16255"/>
                    <a:pt x="11563" y="16344"/>
                  </a:cubicBezTo>
                  <a:cubicBezTo>
                    <a:pt x="8779" y="19181"/>
                    <a:pt x="6602" y="22500"/>
                    <a:pt x="4925" y="26033"/>
                  </a:cubicBezTo>
                  <a:cubicBezTo>
                    <a:pt x="3194" y="29601"/>
                    <a:pt x="2606" y="32153"/>
                    <a:pt x="2606" y="32153"/>
                  </a:cubicBezTo>
                  <a:lnTo>
                    <a:pt x="2623" y="32153"/>
                  </a:lnTo>
                  <a:cubicBezTo>
                    <a:pt x="1" y="41038"/>
                    <a:pt x="179" y="50370"/>
                    <a:pt x="2284" y="56740"/>
                  </a:cubicBezTo>
                  <a:cubicBezTo>
                    <a:pt x="7941" y="48639"/>
                    <a:pt x="17040" y="39147"/>
                    <a:pt x="31475" y="27924"/>
                  </a:cubicBezTo>
                  <a:cubicBezTo>
                    <a:pt x="47658" y="15363"/>
                    <a:pt x="62557" y="6316"/>
                    <a:pt x="7690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3" name="Google Shape;473;p39"/>
          <p:cNvGrpSpPr/>
          <p:nvPr/>
        </p:nvGrpSpPr>
        <p:grpSpPr>
          <a:xfrm rot="-5400000">
            <a:off x="8320019" y="-117755"/>
            <a:ext cx="261113" cy="907153"/>
            <a:chOff x="337386" y="4188663"/>
            <a:chExt cx="261113" cy="907153"/>
          </a:xfrm>
        </p:grpSpPr>
        <p:sp>
          <p:nvSpPr>
            <p:cNvPr id="474" name="Google Shape;474;p39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39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39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39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39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39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0" name="Google Shape;480;p39"/>
          <p:cNvSpPr/>
          <p:nvPr/>
        </p:nvSpPr>
        <p:spPr>
          <a:xfrm rot="10800000">
            <a:off x="8308967" y="4423647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39"/>
          <p:cNvSpPr/>
          <p:nvPr/>
        </p:nvSpPr>
        <p:spPr>
          <a:xfrm rot="10800000">
            <a:off x="238267" y="409347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2" name="Google Shape;482;p39"/>
          <p:cNvGrpSpPr/>
          <p:nvPr/>
        </p:nvGrpSpPr>
        <p:grpSpPr>
          <a:xfrm rot="5400000">
            <a:off x="34182" y="4495304"/>
            <a:ext cx="668265" cy="217597"/>
            <a:chOff x="-668239" y="4338844"/>
            <a:chExt cx="298479" cy="97194"/>
          </a:xfrm>
        </p:grpSpPr>
        <p:sp>
          <p:nvSpPr>
            <p:cNvPr id="483" name="Google Shape;483;p39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3" name="Google Shape;493;p39"/>
          <p:cNvSpPr txBox="1"/>
          <p:nvPr>
            <p:ph type="title"/>
          </p:nvPr>
        </p:nvSpPr>
        <p:spPr>
          <a:xfrm>
            <a:off x="1796100" y="1360400"/>
            <a:ext cx="55518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495;p40"/>
          <p:cNvGrpSpPr/>
          <p:nvPr/>
        </p:nvGrpSpPr>
        <p:grpSpPr>
          <a:xfrm rot="10800000">
            <a:off x="332345" y="66827"/>
            <a:ext cx="8479311" cy="4795729"/>
            <a:chOff x="545450" y="1062300"/>
            <a:chExt cx="6621875" cy="3745200"/>
          </a:xfrm>
        </p:grpSpPr>
        <p:sp>
          <p:nvSpPr>
            <p:cNvPr id="496" name="Google Shape;496;p40"/>
            <p:cNvSpPr/>
            <p:nvPr/>
          </p:nvSpPr>
          <p:spPr>
            <a:xfrm>
              <a:off x="649375" y="1062300"/>
              <a:ext cx="6418925" cy="3367375"/>
            </a:xfrm>
            <a:custGeom>
              <a:rect b="b" l="l" r="r" t="t"/>
              <a:pathLst>
                <a:path extrusionOk="0" fill="none" h="134695" w="256757">
                  <a:moveTo>
                    <a:pt x="1321" y="91248"/>
                  </a:moveTo>
                  <a:cubicBezTo>
                    <a:pt x="1" y="80970"/>
                    <a:pt x="340" y="64769"/>
                    <a:pt x="35651" y="37345"/>
                  </a:cubicBezTo>
                  <a:cubicBezTo>
                    <a:pt x="70979" y="9903"/>
                    <a:pt x="99741" y="750"/>
                    <a:pt x="130484" y="375"/>
                  </a:cubicBezTo>
                  <a:cubicBezTo>
                    <a:pt x="161227" y="0"/>
                    <a:pt x="200499" y="24373"/>
                    <a:pt x="225336" y="55241"/>
                  </a:cubicBezTo>
                  <a:cubicBezTo>
                    <a:pt x="250208" y="86109"/>
                    <a:pt x="256757" y="99063"/>
                    <a:pt x="242358" y="110874"/>
                  </a:cubicBezTo>
                  <a:cubicBezTo>
                    <a:pt x="227959" y="122686"/>
                    <a:pt x="185457" y="134123"/>
                    <a:pt x="101062" y="132589"/>
                  </a:cubicBezTo>
                  <a:cubicBezTo>
                    <a:pt x="45785" y="134694"/>
                    <a:pt x="5104" y="108912"/>
                    <a:pt x="1321" y="91248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E6C23E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5095775" y="1242500"/>
              <a:ext cx="2071550" cy="1682600"/>
            </a:xfrm>
            <a:custGeom>
              <a:rect b="b" l="l" r="r" t="t"/>
              <a:pathLst>
                <a:path extrusionOk="0" h="67304" w="82862">
                  <a:moveTo>
                    <a:pt x="0" y="1"/>
                  </a:moveTo>
                  <a:cubicBezTo>
                    <a:pt x="21019" y="10938"/>
                    <a:pt x="41538" y="27835"/>
                    <a:pt x="56990" y="47016"/>
                  </a:cubicBezTo>
                  <a:cubicBezTo>
                    <a:pt x="63199" y="54724"/>
                    <a:pt x="68373" y="61415"/>
                    <a:pt x="72459" y="67303"/>
                  </a:cubicBezTo>
                  <a:cubicBezTo>
                    <a:pt x="82862" y="44964"/>
                    <a:pt x="77955" y="28317"/>
                    <a:pt x="65929" y="18450"/>
                  </a:cubicBezTo>
                  <a:cubicBezTo>
                    <a:pt x="55794" y="10135"/>
                    <a:pt x="36881" y="333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2646425" y="4418500"/>
              <a:ext cx="2837000" cy="389000"/>
            </a:xfrm>
            <a:custGeom>
              <a:rect b="b" l="l" r="r" t="t"/>
              <a:pathLst>
                <a:path extrusionOk="0" h="15560" w="113480">
                  <a:moveTo>
                    <a:pt x="113480" y="0"/>
                  </a:moveTo>
                  <a:lnTo>
                    <a:pt x="113480" y="0"/>
                  </a:lnTo>
                  <a:cubicBezTo>
                    <a:pt x="92961" y="2926"/>
                    <a:pt x="67142" y="4729"/>
                    <a:pt x="35240" y="4729"/>
                  </a:cubicBezTo>
                  <a:cubicBezTo>
                    <a:pt x="29994" y="4729"/>
                    <a:pt x="24588" y="4675"/>
                    <a:pt x="19003" y="4568"/>
                  </a:cubicBezTo>
                  <a:cubicBezTo>
                    <a:pt x="16683" y="4657"/>
                    <a:pt x="14382" y="4711"/>
                    <a:pt x="12098" y="4711"/>
                  </a:cubicBezTo>
                  <a:cubicBezTo>
                    <a:pt x="7976" y="4711"/>
                    <a:pt x="3944" y="4568"/>
                    <a:pt x="0" y="4300"/>
                  </a:cubicBezTo>
                  <a:lnTo>
                    <a:pt x="0" y="4300"/>
                  </a:lnTo>
                  <a:cubicBezTo>
                    <a:pt x="16951" y="12187"/>
                    <a:pt x="32849" y="15523"/>
                    <a:pt x="51209" y="15559"/>
                  </a:cubicBezTo>
                  <a:lnTo>
                    <a:pt x="51459" y="15559"/>
                  </a:lnTo>
                  <a:cubicBezTo>
                    <a:pt x="75154" y="15559"/>
                    <a:pt x="95530" y="10135"/>
                    <a:pt x="11348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40"/>
            <p:cNvSpPr/>
            <p:nvPr/>
          </p:nvSpPr>
          <p:spPr>
            <a:xfrm>
              <a:off x="545450" y="1230025"/>
              <a:ext cx="1922575" cy="1418500"/>
            </a:xfrm>
            <a:custGeom>
              <a:rect b="b" l="l" r="r" t="t"/>
              <a:pathLst>
                <a:path extrusionOk="0" h="56740" w="76903">
                  <a:moveTo>
                    <a:pt x="76902" y="0"/>
                  </a:moveTo>
                  <a:lnTo>
                    <a:pt x="76902" y="0"/>
                  </a:lnTo>
                  <a:cubicBezTo>
                    <a:pt x="33170" y="1160"/>
                    <a:pt x="22839" y="8386"/>
                    <a:pt x="22839" y="8386"/>
                  </a:cubicBezTo>
                  <a:cubicBezTo>
                    <a:pt x="18289" y="10474"/>
                    <a:pt x="14703" y="13204"/>
                    <a:pt x="11902" y="16076"/>
                  </a:cubicBezTo>
                  <a:cubicBezTo>
                    <a:pt x="11795" y="16166"/>
                    <a:pt x="11670" y="16255"/>
                    <a:pt x="11563" y="16344"/>
                  </a:cubicBezTo>
                  <a:cubicBezTo>
                    <a:pt x="8779" y="19181"/>
                    <a:pt x="6602" y="22500"/>
                    <a:pt x="4925" y="26033"/>
                  </a:cubicBezTo>
                  <a:cubicBezTo>
                    <a:pt x="3194" y="29601"/>
                    <a:pt x="2606" y="32153"/>
                    <a:pt x="2606" y="32153"/>
                  </a:cubicBezTo>
                  <a:lnTo>
                    <a:pt x="2623" y="32153"/>
                  </a:lnTo>
                  <a:cubicBezTo>
                    <a:pt x="1" y="41038"/>
                    <a:pt x="179" y="50370"/>
                    <a:pt x="2284" y="56740"/>
                  </a:cubicBezTo>
                  <a:cubicBezTo>
                    <a:pt x="7941" y="48639"/>
                    <a:pt x="17040" y="39147"/>
                    <a:pt x="31475" y="27924"/>
                  </a:cubicBezTo>
                  <a:cubicBezTo>
                    <a:pt x="47658" y="15363"/>
                    <a:pt x="62557" y="6316"/>
                    <a:pt x="7690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0" name="Google Shape;500;p40"/>
          <p:cNvGrpSpPr/>
          <p:nvPr/>
        </p:nvGrpSpPr>
        <p:grpSpPr>
          <a:xfrm flipH="1" rot="5400000">
            <a:off x="561287" y="-117756"/>
            <a:ext cx="261113" cy="907153"/>
            <a:chOff x="337386" y="4188663"/>
            <a:chExt cx="261113" cy="907153"/>
          </a:xfrm>
        </p:grpSpPr>
        <p:sp>
          <p:nvSpPr>
            <p:cNvPr id="501" name="Google Shape;501;p40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40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40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40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40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40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7" name="Google Shape;507;p40"/>
          <p:cNvSpPr/>
          <p:nvPr/>
        </p:nvSpPr>
        <p:spPr>
          <a:xfrm flipH="1" rot="10800000">
            <a:off x="8430900" y="401699"/>
            <a:ext cx="275400" cy="275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40"/>
          <p:cNvSpPr/>
          <p:nvPr/>
        </p:nvSpPr>
        <p:spPr>
          <a:xfrm flipH="1" rot="10800000">
            <a:off x="453001" y="4474047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9" name="Google Shape;509;p40"/>
          <p:cNvGrpSpPr/>
          <p:nvPr/>
        </p:nvGrpSpPr>
        <p:grpSpPr>
          <a:xfrm flipH="1" rot="-5400000">
            <a:off x="8461221" y="4495304"/>
            <a:ext cx="668265" cy="217597"/>
            <a:chOff x="-668239" y="4338844"/>
            <a:chExt cx="298479" cy="97194"/>
          </a:xfrm>
        </p:grpSpPr>
        <p:sp>
          <p:nvSpPr>
            <p:cNvPr id="510" name="Google Shape;510;p40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0" name="Google Shape;520;p40"/>
          <p:cNvSpPr txBox="1"/>
          <p:nvPr>
            <p:ph type="title"/>
          </p:nvPr>
        </p:nvSpPr>
        <p:spPr>
          <a:xfrm>
            <a:off x="1170450" y="1409800"/>
            <a:ext cx="6803100" cy="18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22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521" name="Google Shape;521;p40"/>
          <p:cNvSpPr txBox="1"/>
          <p:nvPr>
            <p:ph idx="1" type="subTitle"/>
          </p:nvPr>
        </p:nvSpPr>
        <p:spPr>
          <a:xfrm>
            <a:off x="1170450" y="3236625"/>
            <a:ext cx="68031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able of contents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42"/>
          <p:cNvSpPr txBox="1"/>
          <p:nvPr>
            <p:ph type="title"/>
          </p:nvPr>
        </p:nvSpPr>
        <p:spPr>
          <a:xfrm>
            <a:off x="1978376" y="1505025"/>
            <a:ext cx="23814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25" name="Google Shape;525;p42"/>
          <p:cNvSpPr txBox="1"/>
          <p:nvPr>
            <p:ph idx="2" type="title"/>
          </p:nvPr>
        </p:nvSpPr>
        <p:spPr>
          <a:xfrm>
            <a:off x="911000" y="1809425"/>
            <a:ext cx="8940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26" name="Google Shape;526;p42"/>
          <p:cNvSpPr txBox="1"/>
          <p:nvPr>
            <p:ph idx="1" type="subTitle"/>
          </p:nvPr>
        </p:nvSpPr>
        <p:spPr>
          <a:xfrm>
            <a:off x="1978376" y="2193825"/>
            <a:ext cx="2381400" cy="54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27" name="Google Shape;527;p42"/>
          <p:cNvSpPr txBox="1"/>
          <p:nvPr>
            <p:ph idx="3" type="title"/>
          </p:nvPr>
        </p:nvSpPr>
        <p:spPr>
          <a:xfrm>
            <a:off x="5851613" y="1505025"/>
            <a:ext cx="23814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28" name="Google Shape;528;p42"/>
          <p:cNvSpPr txBox="1"/>
          <p:nvPr>
            <p:ph idx="4" type="title"/>
          </p:nvPr>
        </p:nvSpPr>
        <p:spPr>
          <a:xfrm>
            <a:off x="4784250" y="1809425"/>
            <a:ext cx="8940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29" name="Google Shape;529;p42"/>
          <p:cNvSpPr txBox="1"/>
          <p:nvPr>
            <p:ph idx="5" type="subTitle"/>
          </p:nvPr>
        </p:nvSpPr>
        <p:spPr>
          <a:xfrm>
            <a:off x="5851613" y="2193825"/>
            <a:ext cx="2381400" cy="54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30" name="Google Shape;530;p42"/>
          <p:cNvSpPr txBox="1"/>
          <p:nvPr>
            <p:ph idx="6" type="title"/>
          </p:nvPr>
        </p:nvSpPr>
        <p:spPr>
          <a:xfrm>
            <a:off x="1978376" y="3224725"/>
            <a:ext cx="23814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1" name="Google Shape;531;p42"/>
          <p:cNvSpPr txBox="1"/>
          <p:nvPr>
            <p:ph idx="7" type="title"/>
          </p:nvPr>
        </p:nvSpPr>
        <p:spPr>
          <a:xfrm>
            <a:off x="911000" y="3529201"/>
            <a:ext cx="8940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2" name="Google Shape;532;p42"/>
          <p:cNvSpPr txBox="1"/>
          <p:nvPr>
            <p:ph idx="8" type="subTitle"/>
          </p:nvPr>
        </p:nvSpPr>
        <p:spPr>
          <a:xfrm>
            <a:off x="1978376" y="3913425"/>
            <a:ext cx="2381400" cy="54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33" name="Google Shape;533;p42"/>
          <p:cNvSpPr txBox="1"/>
          <p:nvPr>
            <p:ph idx="9" type="title"/>
          </p:nvPr>
        </p:nvSpPr>
        <p:spPr>
          <a:xfrm>
            <a:off x="5851613" y="3224725"/>
            <a:ext cx="23814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4" name="Google Shape;534;p42"/>
          <p:cNvSpPr txBox="1"/>
          <p:nvPr>
            <p:ph idx="13" type="title"/>
          </p:nvPr>
        </p:nvSpPr>
        <p:spPr>
          <a:xfrm>
            <a:off x="4784250" y="3529150"/>
            <a:ext cx="8940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5" name="Google Shape;535;p42"/>
          <p:cNvSpPr txBox="1"/>
          <p:nvPr>
            <p:ph idx="14" type="subTitle"/>
          </p:nvPr>
        </p:nvSpPr>
        <p:spPr>
          <a:xfrm>
            <a:off x="5851613" y="3913425"/>
            <a:ext cx="2381400" cy="54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36" name="Google Shape;536;p42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37" name="Google Shape;537;p42"/>
          <p:cNvGrpSpPr/>
          <p:nvPr/>
        </p:nvGrpSpPr>
        <p:grpSpPr>
          <a:xfrm>
            <a:off x="8616579" y="205261"/>
            <a:ext cx="357522" cy="965515"/>
            <a:chOff x="8694779" y="205261"/>
            <a:chExt cx="357522" cy="965515"/>
          </a:xfrm>
        </p:grpSpPr>
        <p:grpSp>
          <p:nvGrpSpPr>
            <p:cNvPr id="538" name="Google Shape;538;p42"/>
            <p:cNvGrpSpPr/>
            <p:nvPr/>
          </p:nvGrpSpPr>
          <p:grpSpPr>
            <a:xfrm rot="-5400000">
              <a:off x="8609370" y="430595"/>
              <a:ext cx="668265" cy="217597"/>
              <a:chOff x="-668239" y="4338844"/>
              <a:chExt cx="298479" cy="97194"/>
            </a:xfrm>
          </p:grpSpPr>
          <p:sp>
            <p:nvSpPr>
              <p:cNvPr id="539" name="Google Shape;539;p4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4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4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4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4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4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4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4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4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4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9" name="Google Shape;549;p42"/>
            <p:cNvGrpSpPr/>
            <p:nvPr/>
          </p:nvGrpSpPr>
          <p:grpSpPr>
            <a:xfrm rot="-5400000">
              <a:off x="8469445" y="727845"/>
              <a:ext cx="668265" cy="217597"/>
              <a:chOff x="-668239" y="4338844"/>
              <a:chExt cx="298479" cy="97194"/>
            </a:xfrm>
          </p:grpSpPr>
          <p:sp>
            <p:nvSpPr>
              <p:cNvPr id="550" name="Google Shape;550;p4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4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4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4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4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4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4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4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4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4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60" name="Google Shape;560;p42"/>
          <p:cNvSpPr/>
          <p:nvPr/>
        </p:nvSpPr>
        <p:spPr>
          <a:xfrm>
            <a:off x="259300" y="309000"/>
            <a:ext cx="460800" cy="460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42"/>
          <p:cNvSpPr/>
          <p:nvPr/>
        </p:nvSpPr>
        <p:spPr>
          <a:xfrm>
            <a:off x="8430900" y="44740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2" name="Google Shape;562;p42"/>
          <p:cNvGrpSpPr/>
          <p:nvPr/>
        </p:nvGrpSpPr>
        <p:grpSpPr>
          <a:xfrm>
            <a:off x="259311" y="4150513"/>
            <a:ext cx="261113" cy="907153"/>
            <a:chOff x="337386" y="4188663"/>
            <a:chExt cx="261113" cy="907153"/>
          </a:xfrm>
        </p:grpSpPr>
        <p:sp>
          <p:nvSpPr>
            <p:cNvPr id="563" name="Google Shape;563;p42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42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42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42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42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42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Title and text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3"/>
          <p:cNvSpPr txBox="1"/>
          <p:nvPr>
            <p:ph type="title"/>
          </p:nvPr>
        </p:nvSpPr>
        <p:spPr>
          <a:xfrm>
            <a:off x="720000" y="1344425"/>
            <a:ext cx="2972700" cy="11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1" name="Google Shape;571;p43"/>
          <p:cNvSpPr txBox="1"/>
          <p:nvPr>
            <p:ph idx="1" type="subTitle"/>
          </p:nvPr>
        </p:nvSpPr>
        <p:spPr>
          <a:xfrm>
            <a:off x="720000" y="2494975"/>
            <a:ext cx="2972700" cy="13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72" name="Google Shape;572;p43"/>
          <p:cNvGrpSpPr/>
          <p:nvPr/>
        </p:nvGrpSpPr>
        <p:grpSpPr>
          <a:xfrm rot="10800000">
            <a:off x="378964" y="4495304"/>
            <a:ext cx="668265" cy="217597"/>
            <a:chOff x="-668239" y="4338844"/>
            <a:chExt cx="298479" cy="97194"/>
          </a:xfrm>
        </p:grpSpPr>
        <p:sp>
          <p:nvSpPr>
            <p:cNvPr id="573" name="Google Shape;573;p43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43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43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43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43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43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43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43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43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43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3" name="Google Shape;583;p43"/>
          <p:cNvGrpSpPr/>
          <p:nvPr/>
        </p:nvGrpSpPr>
        <p:grpSpPr>
          <a:xfrm rot="10800000">
            <a:off x="8096764" y="361054"/>
            <a:ext cx="668265" cy="356672"/>
            <a:chOff x="6613421" y="4558496"/>
            <a:chExt cx="668265" cy="356672"/>
          </a:xfrm>
        </p:grpSpPr>
        <p:grpSp>
          <p:nvGrpSpPr>
            <p:cNvPr id="584" name="Google Shape;584;p43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585" name="Google Shape;585;p4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4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4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4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4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4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4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4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4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4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95" name="Google Shape;595;p43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596" name="Google Shape;596;p4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4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4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4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4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4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4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4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4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4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06" name="Google Shape;606;p43"/>
          <p:cNvSpPr/>
          <p:nvPr/>
        </p:nvSpPr>
        <p:spPr>
          <a:xfrm>
            <a:off x="53475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43"/>
          <p:cNvSpPr/>
          <p:nvPr/>
        </p:nvSpPr>
        <p:spPr>
          <a:xfrm>
            <a:off x="8430900" y="4478838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43"/>
          <p:cNvSpPr/>
          <p:nvPr/>
        </p:nvSpPr>
        <p:spPr>
          <a:xfrm>
            <a:off x="242850" y="1093913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43"/>
          <p:cNvSpPr/>
          <p:nvPr/>
        </p:nvSpPr>
        <p:spPr>
          <a:xfrm>
            <a:off x="4408800" y="4604100"/>
            <a:ext cx="326400" cy="326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/>
          <p:nvPr>
            <p:ph type="title"/>
          </p:nvPr>
        </p:nvSpPr>
        <p:spPr>
          <a:xfrm>
            <a:off x="713100" y="1567950"/>
            <a:ext cx="3659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" name="Google Shape;51;p26"/>
          <p:cNvSpPr txBox="1"/>
          <p:nvPr>
            <p:ph idx="1" type="subTitle"/>
          </p:nvPr>
        </p:nvSpPr>
        <p:spPr>
          <a:xfrm>
            <a:off x="713100" y="2409750"/>
            <a:ext cx="3659700" cy="11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6"/>
          <p:cNvSpPr/>
          <p:nvPr/>
        </p:nvSpPr>
        <p:spPr>
          <a:xfrm>
            <a:off x="4369650" y="4522725"/>
            <a:ext cx="283800" cy="283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" name="Google Shape;53;p26"/>
          <p:cNvGrpSpPr/>
          <p:nvPr/>
        </p:nvGrpSpPr>
        <p:grpSpPr>
          <a:xfrm rot="-5400000">
            <a:off x="378970" y="4495295"/>
            <a:ext cx="668265" cy="217597"/>
            <a:chOff x="-668239" y="4338844"/>
            <a:chExt cx="298479" cy="97194"/>
          </a:xfrm>
        </p:grpSpPr>
        <p:sp>
          <p:nvSpPr>
            <p:cNvPr id="54" name="Google Shape;54;p26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6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6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6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6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6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6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6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26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6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64;p26"/>
          <p:cNvGrpSpPr/>
          <p:nvPr/>
        </p:nvGrpSpPr>
        <p:grpSpPr>
          <a:xfrm>
            <a:off x="3903746" y="361071"/>
            <a:ext cx="668265" cy="356672"/>
            <a:chOff x="6613421" y="4558496"/>
            <a:chExt cx="668265" cy="356672"/>
          </a:xfrm>
        </p:grpSpPr>
        <p:grpSp>
          <p:nvGrpSpPr>
            <p:cNvPr id="65" name="Google Shape;65;p26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66" name="Google Shape;66;p26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26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26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26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26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26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26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26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26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26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6" name="Google Shape;76;p26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77" name="Google Shape;77;p26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26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26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26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26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26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26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26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26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26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7" name="Google Shape;87;p26"/>
          <p:cNvSpPr/>
          <p:nvPr/>
        </p:nvSpPr>
        <p:spPr>
          <a:xfrm>
            <a:off x="356400" y="650325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6"/>
          <p:cNvSpPr/>
          <p:nvPr/>
        </p:nvSpPr>
        <p:spPr>
          <a:xfrm>
            <a:off x="8505075" y="321800"/>
            <a:ext cx="217500" cy="217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6"/>
          <p:cNvSpPr/>
          <p:nvPr/>
        </p:nvSpPr>
        <p:spPr>
          <a:xfrm>
            <a:off x="8601075" y="3742225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 and text 1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44"/>
          <p:cNvSpPr txBox="1"/>
          <p:nvPr>
            <p:ph idx="1" type="body"/>
          </p:nvPr>
        </p:nvSpPr>
        <p:spPr>
          <a:xfrm>
            <a:off x="713100" y="1685400"/>
            <a:ext cx="7704000" cy="29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25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612" name="Google Shape;612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3" name="Google Shape;613;p44"/>
          <p:cNvSpPr/>
          <p:nvPr/>
        </p:nvSpPr>
        <p:spPr>
          <a:xfrm>
            <a:off x="8470975" y="440175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4" name="Google Shape;614;p44"/>
          <p:cNvGrpSpPr/>
          <p:nvPr/>
        </p:nvGrpSpPr>
        <p:grpSpPr>
          <a:xfrm rot="-5400000">
            <a:off x="33970" y="430595"/>
            <a:ext cx="668265" cy="217597"/>
            <a:chOff x="-668239" y="4338844"/>
            <a:chExt cx="298479" cy="97194"/>
          </a:xfrm>
        </p:grpSpPr>
        <p:sp>
          <p:nvSpPr>
            <p:cNvPr id="615" name="Google Shape;615;p44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44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44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44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44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44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44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44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44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44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5" name="Google Shape;625;p44"/>
          <p:cNvSpPr/>
          <p:nvPr/>
        </p:nvSpPr>
        <p:spPr>
          <a:xfrm>
            <a:off x="8424000" y="148325"/>
            <a:ext cx="296700" cy="29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44"/>
          <p:cNvSpPr/>
          <p:nvPr/>
        </p:nvSpPr>
        <p:spPr>
          <a:xfrm>
            <a:off x="165750" y="37384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 and two columns 1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29" name="Google Shape;629;p45"/>
          <p:cNvSpPr txBox="1"/>
          <p:nvPr>
            <p:ph idx="2" type="title"/>
          </p:nvPr>
        </p:nvSpPr>
        <p:spPr>
          <a:xfrm>
            <a:off x="1925325" y="3491775"/>
            <a:ext cx="22776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30" name="Google Shape;630;p45"/>
          <p:cNvSpPr txBox="1"/>
          <p:nvPr>
            <p:ph idx="1" type="subTitle"/>
          </p:nvPr>
        </p:nvSpPr>
        <p:spPr>
          <a:xfrm>
            <a:off x="1925325" y="3826575"/>
            <a:ext cx="2277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45"/>
          <p:cNvSpPr txBox="1"/>
          <p:nvPr>
            <p:ph idx="3" type="title"/>
          </p:nvPr>
        </p:nvSpPr>
        <p:spPr>
          <a:xfrm>
            <a:off x="4941011" y="3491475"/>
            <a:ext cx="22776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32" name="Google Shape;632;p45"/>
          <p:cNvSpPr txBox="1"/>
          <p:nvPr>
            <p:ph idx="4" type="subTitle"/>
          </p:nvPr>
        </p:nvSpPr>
        <p:spPr>
          <a:xfrm>
            <a:off x="4941068" y="3826575"/>
            <a:ext cx="2277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33" name="Google Shape;633;p45"/>
          <p:cNvGrpSpPr/>
          <p:nvPr/>
        </p:nvGrpSpPr>
        <p:grpSpPr>
          <a:xfrm flipH="1" rot="10800000">
            <a:off x="237550" y="539394"/>
            <a:ext cx="261113" cy="907153"/>
            <a:chOff x="337386" y="4188663"/>
            <a:chExt cx="261113" cy="907153"/>
          </a:xfrm>
        </p:grpSpPr>
        <p:sp>
          <p:nvSpPr>
            <p:cNvPr id="634" name="Google Shape;634;p45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45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45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45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45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45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0" name="Google Shape;640;p45"/>
          <p:cNvGrpSpPr/>
          <p:nvPr/>
        </p:nvGrpSpPr>
        <p:grpSpPr>
          <a:xfrm rot="5400000">
            <a:off x="8461208" y="4425760"/>
            <a:ext cx="668265" cy="356672"/>
            <a:chOff x="6613421" y="4558496"/>
            <a:chExt cx="668265" cy="356672"/>
          </a:xfrm>
        </p:grpSpPr>
        <p:grpSp>
          <p:nvGrpSpPr>
            <p:cNvPr id="641" name="Google Shape;641;p45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642" name="Google Shape;642;p45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45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45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45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45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45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45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45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45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45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2" name="Google Shape;652;p45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653" name="Google Shape;653;p45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45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45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45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45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45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45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45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45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45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63" name="Google Shape;663;p45"/>
          <p:cNvSpPr/>
          <p:nvPr/>
        </p:nvSpPr>
        <p:spPr>
          <a:xfrm>
            <a:off x="8616988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45"/>
          <p:cNvSpPr/>
          <p:nvPr/>
        </p:nvSpPr>
        <p:spPr>
          <a:xfrm>
            <a:off x="8424000" y="1093913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45"/>
          <p:cNvSpPr/>
          <p:nvPr/>
        </p:nvSpPr>
        <p:spPr>
          <a:xfrm>
            <a:off x="242850" y="4478838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45"/>
          <p:cNvSpPr/>
          <p:nvPr/>
        </p:nvSpPr>
        <p:spPr>
          <a:xfrm>
            <a:off x="945163" y="460410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Numbers and text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6"/>
          <p:cNvSpPr txBox="1"/>
          <p:nvPr>
            <p:ph type="title"/>
          </p:nvPr>
        </p:nvSpPr>
        <p:spPr>
          <a:xfrm>
            <a:off x="4572141" y="1977000"/>
            <a:ext cx="3858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69" name="Google Shape;669;p46"/>
          <p:cNvSpPr txBox="1"/>
          <p:nvPr>
            <p:ph idx="1" type="subTitle"/>
          </p:nvPr>
        </p:nvSpPr>
        <p:spPr>
          <a:xfrm>
            <a:off x="4572141" y="2745900"/>
            <a:ext cx="38586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70" name="Google Shape;670;p46"/>
          <p:cNvSpPr txBox="1"/>
          <p:nvPr>
            <p:ph idx="2" type="title"/>
          </p:nvPr>
        </p:nvSpPr>
        <p:spPr>
          <a:xfrm>
            <a:off x="4572000" y="3406491"/>
            <a:ext cx="3858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71" name="Google Shape;671;p46"/>
          <p:cNvSpPr txBox="1"/>
          <p:nvPr>
            <p:ph idx="3" type="subTitle"/>
          </p:nvPr>
        </p:nvSpPr>
        <p:spPr>
          <a:xfrm>
            <a:off x="4572000" y="4175375"/>
            <a:ext cx="38586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72" name="Google Shape;672;p46"/>
          <p:cNvSpPr txBox="1"/>
          <p:nvPr>
            <p:ph idx="4" type="title"/>
          </p:nvPr>
        </p:nvSpPr>
        <p:spPr>
          <a:xfrm>
            <a:off x="4572000" y="539400"/>
            <a:ext cx="3858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73" name="Google Shape;673;p46"/>
          <p:cNvSpPr txBox="1"/>
          <p:nvPr>
            <p:ph idx="5" type="subTitle"/>
          </p:nvPr>
        </p:nvSpPr>
        <p:spPr>
          <a:xfrm>
            <a:off x="4572000" y="1308275"/>
            <a:ext cx="38586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674" name="Google Shape;674;p46"/>
          <p:cNvGrpSpPr/>
          <p:nvPr/>
        </p:nvGrpSpPr>
        <p:grpSpPr>
          <a:xfrm>
            <a:off x="8096771" y="430596"/>
            <a:ext cx="668265" cy="217597"/>
            <a:chOff x="-668239" y="4338844"/>
            <a:chExt cx="298479" cy="97194"/>
          </a:xfrm>
        </p:grpSpPr>
        <p:sp>
          <p:nvSpPr>
            <p:cNvPr id="675" name="Google Shape;675;p46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46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46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46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46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46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46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46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46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46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5" name="Google Shape;685;p46"/>
          <p:cNvGrpSpPr/>
          <p:nvPr/>
        </p:nvGrpSpPr>
        <p:grpSpPr>
          <a:xfrm rot="5400000">
            <a:off x="33970" y="4425760"/>
            <a:ext cx="668265" cy="356672"/>
            <a:chOff x="6613421" y="4558496"/>
            <a:chExt cx="668265" cy="356672"/>
          </a:xfrm>
        </p:grpSpPr>
        <p:grpSp>
          <p:nvGrpSpPr>
            <p:cNvPr id="686" name="Google Shape;686;p46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687" name="Google Shape;687;p46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46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46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46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46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46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46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46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46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46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97" name="Google Shape;697;p46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698" name="Google Shape;698;p46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46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46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46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46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46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46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46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46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46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08" name="Google Shape;708;p46"/>
          <p:cNvSpPr/>
          <p:nvPr/>
        </p:nvSpPr>
        <p:spPr>
          <a:xfrm>
            <a:off x="8670100" y="4478838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46"/>
          <p:cNvSpPr/>
          <p:nvPr/>
        </p:nvSpPr>
        <p:spPr>
          <a:xfrm>
            <a:off x="53475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hanks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7"/>
          <p:cNvSpPr txBox="1"/>
          <p:nvPr>
            <p:ph type="title"/>
          </p:nvPr>
        </p:nvSpPr>
        <p:spPr>
          <a:xfrm>
            <a:off x="720000" y="539400"/>
            <a:ext cx="3728400" cy="8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12" name="Google Shape;712;p47"/>
          <p:cNvSpPr txBox="1"/>
          <p:nvPr>
            <p:ph idx="1" type="subTitle"/>
          </p:nvPr>
        </p:nvSpPr>
        <p:spPr>
          <a:xfrm>
            <a:off x="720000" y="2137275"/>
            <a:ext cx="3434700" cy="13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13" name="Google Shape;713;p47"/>
          <p:cNvGrpSpPr/>
          <p:nvPr/>
        </p:nvGrpSpPr>
        <p:grpSpPr>
          <a:xfrm rot="10800000">
            <a:off x="4237864" y="4495304"/>
            <a:ext cx="668265" cy="217597"/>
            <a:chOff x="-668239" y="4338844"/>
            <a:chExt cx="298479" cy="97194"/>
          </a:xfrm>
        </p:grpSpPr>
        <p:sp>
          <p:nvSpPr>
            <p:cNvPr id="714" name="Google Shape;714;p47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47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47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47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47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47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47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47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47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47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4" name="Google Shape;724;p47"/>
          <p:cNvGrpSpPr/>
          <p:nvPr/>
        </p:nvGrpSpPr>
        <p:grpSpPr>
          <a:xfrm rot="10800000">
            <a:off x="8096764" y="361054"/>
            <a:ext cx="668265" cy="356672"/>
            <a:chOff x="6613421" y="4558496"/>
            <a:chExt cx="668265" cy="356672"/>
          </a:xfrm>
        </p:grpSpPr>
        <p:grpSp>
          <p:nvGrpSpPr>
            <p:cNvPr id="725" name="Google Shape;725;p47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726" name="Google Shape;726;p47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47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47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47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47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47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47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47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47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47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36" name="Google Shape;736;p47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737" name="Google Shape;737;p47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47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47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0" name="Google Shape;740;p47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1" name="Google Shape;741;p47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p47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3" name="Google Shape;743;p47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4" name="Google Shape;744;p47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5" name="Google Shape;745;p47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6" name="Google Shape;746;p47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47" name="Google Shape;747;p47"/>
          <p:cNvSpPr/>
          <p:nvPr/>
        </p:nvSpPr>
        <p:spPr>
          <a:xfrm>
            <a:off x="8430900" y="44257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47"/>
          <p:cNvSpPr/>
          <p:nvPr/>
        </p:nvSpPr>
        <p:spPr>
          <a:xfrm>
            <a:off x="242850" y="414138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47"/>
          <p:cNvSpPr/>
          <p:nvPr/>
        </p:nvSpPr>
        <p:spPr>
          <a:xfrm>
            <a:off x="117600" y="4712900"/>
            <a:ext cx="250500" cy="250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47"/>
          <p:cNvSpPr txBox="1"/>
          <p:nvPr/>
        </p:nvSpPr>
        <p:spPr>
          <a:xfrm>
            <a:off x="720000" y="3565200"/>
            <a:ext cx="3658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CREDITS: This presentation template was created by </a:t>
            </a:r>
            <a:r>
              <a:rPr b="1" i="0" lang="en-US" sz="1200" u="none" cap="none" strike="noStrike">
                <a:solidFill>
                  <a:schemeClr val="accent1"/>
                </a:solidFill>
                <a:uFill>
                  <a:noFill/>
                </a:uFill>
                <a:latin typeface="Cambay"/>
                <a:ea typeface="Cambay"/>
                <a:cs typeface="Cambay"/>
                <a:sym typeface="Cambay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US" sz="12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, including icons by </a:t>
            </a:r>
            <a:r>
              <a:rPr b="1" i="0" lang="en-US" sz="1200" u="none" cap="none" strike="noStrike">
                <a:solidFill>
                  <a:schemeClr val="accent1"/>
                </a:solidFill>
                <a:uFill>
                  <a:noFill/>
                </a:uFill>
                <a:latin typeface="Cambay"/>
                <a:ea typeface="Cambay"/>
                <a:cs typeface="Cambay"/>
                <a:sym typeface="Camb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-US" sz="12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, infographics and images by </a:t>
            </a:r>
            <a:r>
              <a:rPr b="1" i="0" lang="en-US" sz="1200" u="none" cap="none" strike="noStrike">
                <a:solidFill>
                  <a:schemeClr val="accent1"/>
                </a:solidFill>
                <a:uFill>
                  <a:noFill/>
                </a:uFill>
                <a:latin typeface="Cambay"/>
                <a:ea typeface="Cambay"/>
                <a:cs typeface="Cambay"/>
                <a:sym typeface="Camb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200" u="none" cap="none" strike="noStrike">
              <a:solidFill>
                <a:schemeClr val="accent1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ackground"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2" name="Google Shape;752;p48"/>
          <p:cNvGrpSpPr/>
          <p:nvPr/>
        </p:nvGrpSpPr>
        <p:grpSpPr>
          <a:xfrm flipH="1" rot="10800000">
            <a:off x="332345" y="66827"/>
            <a:ext cx="8479311" cy="4795729"/>
            <a:chOff x="545450" y="1062300"/>
            <a:chExt cx="6621875" cy="3745200"/>
          </a:xfrm>
        </p:grpSpPr>
        <p:sp>
          <p:nvSpPr>
            <p:cNvPr id="753" name="Google Shape;753;p48"/>
            <p:cNvSpPr/>
            <p:nvPr/>
          </p:nvSpPr>
          <p:spPr>
            <a:xfrm>
              <a:off x="649375" y="1062300"/>
              <a:ext cx="6418925" cy="3367375"/>
            </a:xfrm>
            <a:custGeom>
              <a:rect b="b" l="l" r="r" t="t"/>
              <a:pathLst>
                <a:path extrusionOk="0" fill="none" h="134695" w="256757">
                  <a:moveTo>
                    <a:pt x="1321" y="91248"/>
                  </a:moveTo>
                  <a:cubicBezTo>
                    <a:pt x="1" y="80970"/>
                    <a:pt x="340" y="64769"/>
                    <a:pt x="35651" y="37345"/>
                  </a:cubicBezTo>
                  <a:cubicBezTo>
                    <a:pt x="70979" y="9903"/>
                    <a:pt x="99741" y="750"/>
                    <a:pt x="130484" y="375"/>
                  </a:cubicBezTo>
                  <a:cubicBezTo>
                    <a:pt x="161227" y="0"/>
                    <a:pt x="200499" y="24373"/>
                    <a:pt x="225336" y="55241"/>
                  </a:cubicBezTo>
                  <a:cubicBezTo>
                    <a:pt x="250208" y="86109"/>
                    <a:pt x="256757" y="99063"/>
                    <a:pt x="242358" y="110874"/>
                  </a:cubicBezTo>
                  <a:cubicBezTo>
                    <a:pt x="227959" y="122686"/>
                    <a:pt x="185457" y="134123"/>
                    <a:pt x="101062" y="132589"/>
                  </a:cubicBezTo>
                  <a:cubicBezTo>
                    <a:pt x="45785" y="134694"/>
                    <a:pt x="5104" y="108912"/>
                    <a:pt x="1321" y="91248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E6C23E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48"/>
            <p:cNvSpPr/>
            <p:nvPr/>
          </p:nvSpPr>
          <p:spPr>
            <a:xfrm>
              <a:off x="5095775" y="1242500"/>
              <a:ext cx="2071550" cy="1682600"/>
            </a:xfrm>
            <a:custGeom>
              <a:rect b="b" l="l" r="r" t="t"/>
              <a:pathLst>
                <a:path extrusionOk="0" h="67304" w="82862">
                  <a:moveTo>
                    <a:pt x="0" y="1"/>
                  </a:moveTo>
                  <a:cubicBezTo>
                    <a:pt x="21019" y="10938"/>
                    <a:pt x="41538" y="27835"/>
                    <a:pt x="56990" y="47016"/>
                  </a:cubicBezTo>
                  <a:cubicBezTo>
                    <a:pt x="63199" y="54724"/>
                    <a:pt x="68373" y="61415"/>
                    <a:pt x="72459" y="67303"/>
                  </a:cubicBezTo>
                  <a:cubicBezTo>
                    <a:pt x="82862" y="44964"/>
                    <a:pt x="77955" y="28317"/>
                    <a:pt x="65929" y="18450"/>
                  </a:cubicBezTo>
                  <a:cubicBezTo>
                    <a:pt x="55794" y="10135"/>
                    <a:pt x="36881" y="333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48"/>
            <p:cNvSpPr/>
            <p:nvPr/>
          </p:nvSpPr>
          <p:spPr>
            <a:xfrm>
              <a:off x="2646425" y="4418500"/>
              <a:ext cx="2837000" cy="389000"/>
            </a:xfrm>
            <a:custGeom>
              <a:rect b="b" l="l" r="r" t="t"/>
              <a:pathLst>
                <a:path extrusionOk="0" h="15560" w="113480">
                  <a:moveTo>
                    <a:pt x="113480" y="0"/>
                  </a:moveTo>
                  <a:lnTo>
                    <a:pt x="113480" y="0"/>
                  </a:lnTo>
                  <a:cubicBezTo>
                    <a:pt x="92961" y="2926"/>
                    <a:pt x="67142" y="4729"/>
                    <a:pt x="35240" y="4729"/>
                  </a:cubicBezTo>
                  <a:cubicBezTo>
                    <a:pt x="29994" y="4729"/>
                    <a:pt x="24588" y="4675"/>
                    <a:pt x="19003" y="4568"/>
                  </a:cubicBezTo>
                  <a:cubicBezTo>
                    <a:pt x="16683" y="4657"/>
                    <a:pt x="14382" y="4711"/>
                    <a:pt x="12098" y="4711"/>
                  </a:cubicBezTo>
                  <a:cubicBezTo>
                    <a:pt x="7976" y="4711"/>
                    <a:pt x="3944" y="4568"/>
                    <a:pt x="0" y="4300"/>
                  </a:cubicBezTo>
                  <a:lnTo>
                    <a:pt x="0" y="4300"/>
                  </a:lnTo>
                  <a:cubicBezTo>
                    <a:pt x="16951" y="12187"/>
                    <a:pt x="32849" y="15523"/>
                    <a:pt x="51209" y="15559"/>
                  </a:cubicBezTo>
                  <a:lnTo>
                    <a:pt x="51459" y="15559"/>
                  </a:lnTo>
                  <a:cubicBezTo>
                    <a:pt x="75154" y="15559"/>
                    <a:pt x="95530" y="10135"/>
                    <a:pt x="11348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48"/>
            <p:cNvSpPr/>
            <p:nvPr/>
          </p:nvSpPr>
          <p:spPr>
            <a:xfrm>
              <a:off x="545450" y="1230025"/>
              <a:ext cx="1922575" cy="1418500"/>
            </a:xfrm>
            <a:custGeom>
              <a:rect b="b" l="l" r="r" t="t"/>
              <a:pathLst>
                <a:path extrusionOk="0" h="56740" w="76903">
                  <a:moveTo>
                    <a:pt x="76902" y="0"/>
                  </a:moveTo>
                  <a:lnTo>
                    <a:pt x="76902" y="0"/>
                  </a:lnTo>
                  <a:cubicBezTo>
                    <a:pt x="33170" y="1160"/>
                    <a:pt x="22839" y="8386"/>
                    <a:pt x="22839" y="8386"/>
                  </a:cubicBezTo>
                  <a:cubicBezTo>
                    <a:pt x="18289" y="10474"/>
                    <a:pt x="14703" y="13204"/>
                    <a:pt x="11902" y="16076"/>
                  </a:cubicBezTo>
                  <a:cubicBezTo>
                    <a:pt x="11795" y="16166"/>
                    <a:pt x="11670" y="16255"/>
                    <a:pt x="11563" y="16344"/>
                  </a:cubicBezTo>
                  <a:cubicBezTo>
                    <a:pt x="8779" y="19181"/>
                    <a:pt x="6602" y="22500"/>
                    <a:pt x="4925" y="26033"/>
                  </a:cubicBezTo>
                  <a:cubicBezTo>
                    <a:pt x="3194" y="29601"/>
                    <a:pt x="2606" y="32153"/>
                    <a:pt x="2606" y="32153"/>
                  </a:cubicBezTo>
                  <a:lnTo>
                    <a:pt x="2623" y="32153"/>
                  </a:lnTo>
                  <a:cubicBezTo>
                    <a:pt x="1" y="41038"/>
                    <a:pt x="179" y="50370"/>
                    <a:pt x="2284" y="56740"/>
                  </a:cubicBezTo>
                  <a:cubicBezTo>
                    <a:pt x="7941" y="48639"/>
                    <a:pt x="17040" y="39147"/>
                    <a:pt x="31475" y="27924"/>
                  </a:cubicBezTo>
                  <a:cubicBezTo>
                    <a:pt x="47658" y="15363"/>
                    <a:pt x="62557" y="6316"/>
                    <a:pt x="7690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7" name="Google Shape;757;p48"/>
          <p:cNvGrpSpPr/>
          <p:nvPr/>
        </p:nvGrpSpPr>
        <p:grpSpPr>
          <a:xfrm rot="5400000">
            <a:off x="582536" y="4386474"/>
            <a:ext cx="261113" cy="907153"/>
            <a:chOff x="337386" y="4188663"/>
            <a:chExt cx="261113" cy="907153"/>
          </a:xfrm>
        </p:grpSpPr>
        <p:sp>
          <p:nvSpPr>
            <p:cNvPr id="758" name="Google Shape;758;p48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48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48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48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8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48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4" name="Google Shape;764;p48"/>
          <p:cNvSpPr/>
          <p:nvPr/>
        </p:nvSpPr>
        <p:spPr>
          <a:xfrm>
            <a:off x="493800" y="358950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48"/>
          <p:cNvSpPr/>
          <p:nvPr/>
        </p:nvSpPr>
        <p:spPr>
          <a:xfrm>
            <a:off x="8624375" y="44740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66" name="Google Shape;766;p48"/>
          <p:cNvGrpSpPr/>
          <p:nvPr/>
        </p:nvGrpSpPr>
        <p:grpSpPr>
          <a:xfrm rot="-5400000">
            <a:off x="8461220" y="430595"/>
            <a:ext cx="668265" cy="217597"/>
            <a:chOff x="-668239" y="4338844"/>
            <a:chExt cx="298479" cy="97194"/>
          </a:xfrm>
        </p:grpSpPr>
        <p:sp>
          <p:nvSpPr>
            <p:cNvPr id="767" name="Google Shape;767;p48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48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48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48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48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48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48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48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48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ackground 1"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49"/>
          <p:cNvSpPr/>
          <p:nvPr/>
        </p:nvSpPr>
        <p:spPr>
          <a:xfrm>
            <a:off x="508198" y="44982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9" name="Google Shape;779;p49"/>
          <p:cNvGrpSpPr/>
          <p:nvPr/>
        </p:nvGrpSpPr>
        <p:grpSpPr>
          <a:xfrm>
            <a:off x="378971" y="361071"/>
            <a:ext cx="668265" cy="356672"/>
            <a:chOff x="6613421" y="4558496"/>
            <a:chExt cx="668265" cy="356672"/>
          </a:xfrm>
        </p:grpSpPr>
        <p:grpSp>
          <p:nvGrpSpPr>
            <p:cNvPr id="780" name="Google Shape;780;p49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781" name="Google Shape;781;p49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2" name="Google Shape;782;p49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49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49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49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6" name="Google Shape;786;p49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p49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p49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p49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49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1" name="Google Shape;791;p49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792" name="Google Shape;792;p49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49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4" name="Google Shape;794;p49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49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49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49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49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49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49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49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02" name="Google Shape;802;p49"/>
          <p:cNvSpPr/>
          <p:nvPr/>
        </p:nvSpPr>
        <p:spPr>
          <a:xfrm>
            <a:off x="842400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49"/>
          <p:cNvSpPr/>
          <p:nvPr/>
        </p:nvSpPr>
        <p:spPr>
          <a:xfrm>
            <a:off x="8780698" y="1104350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4" name="Google Shape;804;p49"/>
          <p:cNvGrpSpPr/>
          <p:nvPr/>
        </p:nvGrpSpPr>
        <p:grpSpPr>
          <a:xfrm rot="-5400000">
            <a:off x="8461220" y="4495295"/>
            <a:ext cx="668265" cy="217597"/>
            <a:chOff x="-668239" y="4338844"/>
            <a:chExt cx="298479" cy="97194"/>
          </a:xfrm>
        </p:grpSpPr>
        <p:sp>
          <p:nvSpPr>
            <p:cNvPr id="805" name="Google Shape;805;p49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9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49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49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9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9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9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9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9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9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7"/>
          <p:cNvSpPr txBox="1"/>
          <p:nvPr>
            <p:ph type="title"/>
          </p:nvPr>
        </p:nvSpPr>
        <p:spPr>
          <a:xfrm>
            <a:off x="2103900" y="3377575"/>
            <a:ext cx="4936200" cy="10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92" name="Google Shape;92;p27"/>
          <p:cNvGrpSpPr/>
          <p:nvPr/>
        </p:nvGrpSpPr>
        <p:grpSpPr>
          <a:xfrm flipH="1" rot="-5400000">
            <a:off x="8320019" y="4386475"/>
            <a:ext cx="261113" cy="907153"/>
            <a:chOff x="337386" y="4188663"/>
            <a:chExt cx="261113" cy="907153"/>
          </a:xfrm>
        </p:grpSpPr>
        <p:sp>
          <p:nvSpPr>
            <p:cNvPr id="93" name="Google Shape;93;p27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7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7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7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7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7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Google Shape;99;p27"/>
          <p:cNvSpPr/>
          <p:nvPr/>
        </p:nvSpPr>
        <p:spPr>
          <a:xfrm flipH="1">
            <a:off x="8308967" y="358950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7"/>
          <p:cNvSpPr/>
          <p:nvPr/>
        </p:nvSpPr>
        <p:spPr>
          <a:xfrm flipH="1">
            <a:off x="279192" y="44740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" name="Google Shape;101;p27"/>
          <p:cNvGrpSpPr/>
          <p:nvPr/>
        </p:nvGrpSpPr>
        <p:grpSpPr>
          <a:xfrm flipH="1" rot="5400000">
            <a:off x="34182" y="430595"/>
            <a:ext cx="668265" cy="217597"/>
            <a:chOff x="-668239" y="4338844"/>
            <a:chExt cx="298479" cy="97194"/>
          </a:xfrm>
        </p:grpSpPr>
        <p:sp>
          <p:nvSpPr>
            <p:cNvPr id="102" name="Google Shape;102;p27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7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7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7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7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7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7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7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7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7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 txBox="1"/>
          <p:nvPr>
            <p:ph type="title"/>
          </p:nvPr>
        </p:nvSpPr>
        <p:spPr>
          <a:xfrm>
            <a:off x="4485300" y="2239875"/>
            <a:ext cx="3945600" cy="13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4" name="Google Shape;114;p28"/>
          <p:cNvSpPr txBox="1"/>
          <p:nvPr>
            <p:ph idx="2" type="title"/>
          </p:nvPr>
        </p:nvSpPr>
        <p:spPr>
          <a:xfrm>
            <a:off x="5947950" y="1008150"/>
            <a:ext cx="1020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5" name="Google Shape;115;p28"/>
          <p:cNvSpPr txBox="1"/>
          <p:nvPr>
            <p:ph idx="1" type="subTitle"/>
          </p:nvPr>
        </p:nvSpPr>
        <p:spPr>
          <a:xfrm>
            <a:off x="4485300" y="3709225"/>
            <a:ext cx="39456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6" name="Google Shape;116;p28"/>
          <p:cNvGrpSpPr/>
          <p:nvPr/>
        </p:nvGrpSpPr>
        <p:grpSpPr>
          <a:xfrm rot="5400000">
            <a:off x="8300337" y="85825"/>
            <a:ext cx="261113" cy="907153"/>
            <a:chOff x="337386" y="4188663"/>
            <a:chExt cx="261113" cy="907153"/>
          </a:xfrm>
        </p:grpSpPr>
        <p:sp>
          <p:nvSpPr>
            <p:cNvPr id="117" name="Google Shape;117;p28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8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8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8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8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8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" name="Google Shape;123;p28"/>
          <p:cNvSpPr/>
          <p:nvPr/>
        </p:nvSpPr>
        <p:spPr>
          <a:xfrm>
            <a:off x="4391550" y="408850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8"/>
          <p:cNvSpPr/>
          <p:nvPr/>
        </p:nvSpPr>
        <p:spPr>
          <a:xfrm>
            <a:off x="8624375" y="44740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" name="Google Shape;125;p28"/>
          <p:cNvGrpSpPr/>
          <p:nvPr/>
        </p:nvGrpSpPr>
        <p:grpSpPr>
          <a:xfrm>
            <a:off x="378971" y="4425759"/>
            <a:ext cx="668265" cy="356672"/>
            <a:chOff x="6613421" y="4558496"/>
            <a:chExt cx="668265" cy="356672"/>
          </a:xfrm>
        </p:grpSpPr>
        <p:grpSp>
          <p:nvGrpSpPr>
            <p:cNvPr id="126" name="Google Shape;126;p28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127" name="Google Shape;127;p28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28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28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28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28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28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28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28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28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28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7" name="Google Shape;137;p28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138" name="Google Shape;138;p28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28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28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28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28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28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28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28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28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28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48" name="Google Shape;148;p28"/>
          <p:cNvSpPr/>
          <p:nvPr/>
        </p:nvSpPr>
        <p:spPr>
          <a:xfrm>
            <a:off x="3871548" y="47341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 and three column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1" name="Google Shape;151;p29"/>
          <p:cNvSpPr txBox="1"/>
          <p:nvPr>
            <p:ph idx="2" type="title"/>
          </p:nvPr>
        </p:nvSpPr>
        <p:spPr>
          <a:xfrm>
            <a:off x="720000" y="2736713"/>
            <a:ext cx="21558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2" name="Google Shape;152;p29"/>
          <p:cNvSpPr txBox="1"/>
          <p:nvPr>
            <p:ph idx="1" type="subTitle"/>
          </p:nvPr>
        </p:nvSpPr>
        <p:spPr>
          <a:xfrm>
            <a:off x="720000" y="3147838"/>
            <a:ext cx="21558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9"/>
          <p:cNvSpPr txBox="1"/>
          <p:nvPr>
            <p:ph idx="3" type="title"/>
          </p:nvPr>
        </p:nvSpPr>
        <p:spPr>
          <a:xfrm>
            <a:off x="3494100" y="2736838"/>
            <a:ext cx="21558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4" name="Google Shape;154;p29"/>
          <p:cNvSpPr txBox="1"/>
          <p:nvPr>
            <p:ph idx="4" type="subTitle"/>
          </p:nvPr>
        </p:nvSpPr>
        <p:spPr>
          <a:xfrm>
            <a:off x="3494101" y="3147838"/>
            <a:ext cx="21558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9"/>
          <p:cNvSpPr txBox="1"/>
          <p:nvPr>
            <p:ph idx="5" type="title"/>
          </p:nvPr>
        </p:nvSpPr>
        <p:spPr>
          <a:xfrm>
            <a:off x="6275098" y="2736838"/>
            <a:ext cx="21558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6" name="Google Shape;156;p29"/>
          <p:cNvSpPr txBox="1"/>
          <p:nvPr>
            <p:ph idx="6" type="subTitle"/>
          </p:nvPr>
        </p:nvSpPr>
        <p:spPr>
          <a:xfrm>
            <a:off x="6275100" y="3147838"/>
            <a:ext cx="21558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7" name="Google Shape;157;p29"/>
          <p:cNvGrpSpPr/>
          <p:nvPr/>
        </p:nvGrpSpPr>
        <p:grpSpPr>
          <a:xfrm rot="-5400000">
            <a:off x="4441462" y="4150525"/>
            <a:ext cx="261113" cy="907153"/>
            <a:chOff x="337386" y="4188663"/>
            <a:chExt cx="261113" cy="907153"/>
          </a:xfrm>
        </p:grpSpPr>
        <p:sp>
          <p:nvSpPr>
            <p:cNvPr id="158" name="Google Shape;158;p29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9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9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9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9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9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" name="Google Shape;164;p29"/>
          <p:cNvGrpSpPr/>
          <p:nvPr/>
        </p:nvGrpSpPr>
        <p:grpSpPr>
          <a:xfrm rot="-5400000">
            <a:off x="33970" y="430595"/>
            <a:ext cx="668265" cy="217597"/>
            <a:chOff x="-668239" y="4338844"/>
            <a:chExt cx="298479" cy="97194"/>
          </a:xfrm>
        </p:grpSpPr>
        <p:sp>
          <p:nvSpPr>
            <p:cNvPr id="165" name="Google Shape;165;p29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9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9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9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9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29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29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29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29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29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5" name="Google Shape;175;p29"/>
          <p:cNvSpPr/>
          <p:nvPr/>
        </p:nvSpPr>
        <p:spPr>
          <a:xfrm>
            <a:off x="165750" y="4230575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9"/>
          <p:cNvSpPr/>
          <p:nvPr/>
        </p:nvSpPr>
        <p:spPr>
          <a:xfrm>
            <a:off x="778498" y="4765825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9"/>
          <p:cNvSpPr/>
          <p:nvPr/>
        </p:nvSpPr>
        <p:spPr>
          <a:xfrm>
            <a:off x="863205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9"/>
          <p:cNvSpPr/>
          <p:nvPr/>
        </p:nvSpPr>
        <p:spPr>
          <a:xfrm>
            <a:off x="8430898" y="1104350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9" name="Google Shape;179;p29"/>
          <p:cNvGrpSpPr/>
          <p:nvPr/>
        </p:nvGrpSpPr>
        <p:grpSpPr>
          <a:xfrm rot="-5400000">
            <a:off x="8461220" y="4495295"/>
            <a:ext cx="668265" cy="217597"/>
            <a:chOff x="-668239" y="4338844"/>
            <a:chExt cx="298479" cy="97194"/>
          </a:xfrm>
        </p:grpSpPr>
        <p:sp>
          <p:nvSpPr>
            <p:cNvPr id="180" name="Google Shape;180;p29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9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9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9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9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9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9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9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/>
          <p:nvPr/>
        </p:nvSpPr>
        <p:spPr>
          <a:xfrm>
            <a:off x="508198" y="44982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2" name="Google Shape;192;p30"/>
          <p:cNvGrpSpPr/>
          <p:nvPr/>
        </p:nvGrpSpPr>
        <p:grpSpPr>
          <a:xfrm>
            <a:off x="378971" y="361071"/>
            <a:ext cx="668265" cy="356672"/>
            <a:chOff x="6613421" y="4558496"/>
            <a:chExt cx="668265" cy="356672"/>
          </a:xfrm>
        </p:grpSpPr>
        <p:grpSp>
          <p:nvGrpSpPr>
            <p:cNvPr id="193" name="Google Shape;193;p30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194" name="Google Shape;194;p30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30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30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30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30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30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30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30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30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30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4" name="Google Shape;204;p30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205" name="Google Shape;205;p30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30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30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30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30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30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30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30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30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30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5" name="Google Shape;215;p30"/>
          <p:cNvSpPr/>
          <p:nvPr/>
        </p:nvSpPr>
        <p:spPr>
          <a:xfrm>
            <a:off x="842400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0"/>
          <p:cNvSpPr/>
          <p:nvPr/>
        </p:nvSpPr>
        <p:spPr>
          <a:xfrm>
            <a:off x="8780698" y="1104350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" name="Google Shape;217;p30"/>
          <p:cNvGrpSpPr/>
          <p:nvPr/>
        </p:nvGrpSpPr>
        <p:grpSpPr>
          <a:xfrm rot="-5400000">
            <a:off x="8461220" y="4495295"/>
            <a:ext cx="668265" cy="217597"/>
            <a:chOff x="-668239" y="4338844"/>
            <a:chExt cx="298479" cy="97194"/>
          </a:xfrm>
        </p:grpSpPr>
        <p:sp>
          <p:nvSpPr>
            <p:cNvPr id="218" name="Google Shape;218;p30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0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0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0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0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0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30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0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0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0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 only 2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1" name="Google Shape;231;p31"/>
          <p:cNvGrpSpPr/>
          <p:nvPr/>
        </p:nvGrpSpPr>
        <p:grpSpPr>
          <a:xfrm flipH="1">
            <a:off x="237539" y="85825"/>
            <a:ext cx="261113" cy="907153"/>
            <a:chOff x="337386" y="4188663"/>
            <a:chExt cx="261113" cy="907153"/>
          </a:xfrm>
        </p:grpSpPr>
        <p:sp>
          <p:nvSpPr>
            <p:cNvPr id="232" name="Google Shape;232;p31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1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1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1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31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1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8" name="Google Shape;238;p31"/>
          <p:cNvGrpSpPr/>
          <p:nvPr/>
        </p:nvGrpSpPr>
        <p:grpSpPr>
          <a:xfrm rot="-5400000">
            <a:off x="8461220" y="4495295"/>
            <a:ext cx="668265" cy="217597"/>
            <a:chOff x="-668239" y="4338844"/>
            <a:chExt cx="298479" cy="97194"/>
          </a:xfrm>
        </p:grpSpPr>
        <p:sp>
          <p:nvSpPr>
            <p:cNvPr id="239" name="Google Shape;239;p31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9" name="Google Shape;249;p31"/>
          <p:cNvSpPr/>
          <p:nvPr/>
        </p:nvSpPr>
        <p:spPr>
          <a:xfrm>
            <a:off x="209550" y="4318175"/>
            <a:ext cx="317100" cy="317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31"/>
          <p:cNvSpPr/>
          <p:nvPr/>
        </p:nvSpPr>
        <p:spPr>
          <a:xfrm>
            <a:off x="607198" y="4826625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1"/>
          <p:cNvSpPr/>
          <p:nvPr/>
        </p:nvSpPr>
        <p:spPr>
          <a:xfrm>
            <a:off x="8593000" y="33705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31"/>
          <p:cNvSpPr/>
          <p:nvPr/>
        </p:nvSpPr>
        <p:spPr>
          <a:xfrm>
            <a:off x="8430898" y="1090650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 txBox="1"/>
          <p:nvPr>
            <p:ph idx="1" type="body"/>
          </p:nvPr>
        </p:nvSpPr>
        <p:spPr>
          <a:xfrm>
            <a:off x="720000" y="1923750"/>
            <a:ext cx="3684900" cy="218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5" name="Google Shape;255;p32"/>
          <p:cNvSpPr txBox="1"/>
          <p:nvPr>
            <p:ph type="title"/>
          </p:nvPr>
        </p:nvSpPr>
        <p:spPr>
          <a:xfrm>
            <a:off x="720000" y="1096250"/>
            <a:ext cx="368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56" name="Google Shape;256;p32"/>
          <p:cNvGrpSpPr/>
          <p:nvPr/>
        </p:nvGrpSpPr>
        <p:grpSpPr>
          <a:xfrm rot="5400000">
            <a:off x="582536" y="4386474"/>
            <a:ext cx="261113" cy="907153"/>
            <a:chOff x="337386" y="4188663"/>
            <a:chExt cx="261113" cy="907153"/>
          </a:xfrm>
        </p:grpSpPr>
        <p:sp>
          <p:nvSpPr>
            <p:cNvPr id="257" name="Google Shape;257;p32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32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32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32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32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32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" name="Google Shape;263;p32"/>
          <p:cNvGrpSpPr/>
          <p:nvPr/>
        </p:nvGrpSpPr>
        <p:grpSpPr>
          <a:xfrm>
            <a:off x="3903746" y="361071"/>
            <a:ext cx="668265" cy="356672"/>
            <a:chOff x="6613421" y="4558496"/>
            <a:chExt cx="668265" cy="356672"/>
          </a:xfrm>
        </p:grpSpPr>
        <p:grpSp>
          <p:nvGrpSpPr>
            <p:cNvPr id="264" name="Google Shape;264;p32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265" name="Google Shape;265;p3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3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3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3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3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3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3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3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3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3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5" name="Google Shape;275;p32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276" name="Google Shape;276;p3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3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3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3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3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3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3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3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3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3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86" name="Google Shape;286;p32"/>
          <p:cNvSpPr/>
          <p:nvPr/>
        </p:nvSpPr>
        <p:spPr>
          <a:xfrm>
            <a:off x="419701" y="392700"/>
            <a:ext cx="293400" cy="293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2"/>
          <p:cNvSpPr/>
          <p:nvPr/>
        </p:nvSpPr>
        <p:spPr>
          <a:xfrm>
            <a:off x="8430900" y="440175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2"/>
          <p:cNvSpPr/>
          <p:nvPr/>
        </p:nvSpPr>
        <p:spPr>
          <a:xfrm>
            <a:off x="8430898" y="4335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 and six columns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1" name="Google Shape;291;p33"/>
          <p:cNvSpPr txBox="1"/>
          <p:nvPr>
            <p:ph idx="2" type="title"/>
          </p:nvPr>
        </p:nvSpPr>
        <p:spPr>
          <a:xfrm>
            <a:off x="1101175" y="1875750"/>
            <a:ext cx="1986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2" name="Google Shape;292;p33"/>
          <p:cNvSpPr txBox="1"/>
          <p:nvPr>
            <p:ph idx="1" type="subTitle"/>
          </p:nvPr>
        </p:nvSpPr>
        <p:spPr>
          <a:xfrm>
            <a:off x="1101175" y="2210550"/>
            <a:ext cx="1986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33"/>
          <p:cNvSpPr txBox="1"/>
          <p:nvPr>
            <p:ph idx="3" type="title"/>
          </p:nvPr>
        </p:nvSpPr>
        <p:spPr>
          <a:xfrm>
            <a:off x="3578950" y="1875450"/>
            <a:ext cx="1986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4" name="Google Shape;294;p33"/>
          <p:cNvSpPr txBox="1"/>
          <p:nvPr>
            <p:ph idx="4" type="subTitle"/>
          </p:nvPr>
        </p:nvSpPr>
        <p:spPr>
          <a:xfrm>
            <a:off x="3579000" y="2210550"/>
            <a:ext cx="1986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33"/>
          <p:cNvSpPr txBox="1"/>
          <p:nvPr>
            <p:ph idx="5" type="title"/>
          </p:nvPr>
        </p:nvSpPr>
        <p:spPr>
          <a:xfrm>
            <a:off x="1101175" y="3741600"/>
            <a:ext cx="1986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6" name="Google Shape;296;p33"/>
          <p:cNvSpPr txBox="1"/>
          <p:nvPr>
            <p:ph idx="6" type="subTitle"/>
          </p:nvPr>
        </p:nvSpPr>
        <p:spPr>
          <a:xfrm>
            <a:off x="1101175" y="4076400"/>
            <a:ext cx="1986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33"/>
          <p:cNvSpPr txBox="1"/>
          <p:nvPr>
            <p:ph idx="7" type="title"/>
          </p:nvPr>
        </p:nvSpPr>
        <p:spPr>
          <a:xfrm>
            <a:off x="3578947" y="3741600"/>
            <a:ext cx="1986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8" name="Google Shape;298;p33"/>
          <p:cNvSpPr txBox="1"/>
          <p:nvPr>
            <p:ph idx="8" type="subTitle"/>
          </p:nvPr>
        </p:nvSpPr>
        <p:spPr>
          <a:xfrm>
            <a:off x="3578947" y="4076400"/>
            <a:ext cx="1986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33"/>
          <p:cNvSpPr txBox="1"/>
          <p:nvPr>
            <p:ph idx="9" type="title"/>
          </p:nvPr>
        </p:nvSpPr>
        <p:spPr>
          <a:xfrm>
            <a:off x="6056725" y="1875750"/>
            <a:ext cx="1986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0" name="Google Shape;300;p33"/>
          <p:cNvSpPr txBox="1"/>
          <p:nvPr>
            <p:ph idx="13" type="subTitle"/>
          </p:nvPr>
        </p:nvSpPr>
        <p:spPr>
          <a:xfrm>
            <a:off x="6056725" y="2210550"/>
            <a:ext cx="1986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33"/>
          <p:cNvSpPr txBox="1"/>
          <p:nvPr>
            <p:ph idx="14" type="title"/>
          </p:nvPr>
        </p:nvSpPr>
        <p:spPr>
          <a:xfrm>
            <a:off x="6056725" y="3741600"/>
            <a:ext cx="1986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2" name="Google Shape;302;p33"/>
          <p:cNvSpPr txBox="1"/>
          <p:nvPr>
            <p:ph idx="15" type="subTitle"/>
          </p:nvPr>
        </p:nvSpPr>
        <p:spPr>
          <a:xfrm>
            <a:off x="6056725" y="4076400"/>
            <a:ext cx="1986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3" name="Google Shape;303;p33"/>
          <p:cNvGrpSpPr/>
          <p:nvPr/>
        </p:nvGrpSpPr>
        <p:grpSpPr>
          <a:xfrm>
            <a:off x="8664798" y="4150525"/>
            <a:ext cx="261113" cy="907153"/>
            <a:chOff x="337386" y="4188663"/>
            <a:chExt cx="261113" cy="907153"/>
          </a:xfrm>
        </p:grpSpPr>
        <p:sp>
          <p:nvSpPr>
            <p:cNvPr id="304" name="Google Shape;304;p33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3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3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3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3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3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" name="Google Shape;310;p33"/>
          <p:cNvGrpSpPr/>
          <p:nvPr/>
        </p:nvGrpSpPr>
        <p:grpSpPr>
          <a:xfrm rot="-5400000">
            <a:off x="33970" y="430595"/>
            <a:ext cx="668265" cy="217597"/>
            <a:chOff x="-668239" y="4338844"/>
            <a:chExt cx="298479" cy="97194"/>
          </a:xfrm>
        </p:grpSpPr>
        <p:sp>
          <p:nvSpPr>
            <p:cNvPr id="311" name="Google Shape;311;p33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3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1" name="Google Shape;321;p33"/>
          <p:cNvSpPr/>
          <p:nvPr/>
        </p:nvSpPr>
        <p:spPr>
          <a:xfrm>
            <a:off x="165750" y="4230575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3"/>
          <p:cNvSpPr/>
          <p:nvPr/>
        </p:nvSpPr>
        <p:spPr>
          <a:xfrm>
            <a:off x="778498" y="4765825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3"/>
          <p:cNvSpPr/>
          <p:nvPr/>
        </p:nvSpPr>
        <p:spPr>
          <a:xfrm>
            <a:off x="8593000" y="67705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3"/>
          <p:cNvSpPr/>
          <p:nvPr/>
        </p:nvSpPr>
        <p:spPr>
          <a:xfrm>
            <a:off x="8592998" y="16335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b="1" i="0" sz="35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24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●"/>
              <a:defRPr b="0" i="0" sz="14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○"/>
              <a:defRPr b="0" i="0" sz="14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■"/>
              <a:defRPr b="0" i="0" sz="14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●"/>
              <a:defRPr b="0" i="0" sz="14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○"/>
              <a:defRPr b="0" i="0" sz="14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■"/>
              <a:defRPr b="0" i="0" sz="14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●"/>
              <a:defRPr b="0" i="0" sz="14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○"/>
              <a:defRPr b="0" i="0" sz="14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mbay"/>
              <a:buChar char="■"/>
              <a:defRPr b="0" i="0" sz="1400" u="none" cap="none" strike="noStrik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Google Shape;819;p1"/>
          <p:cNvPicPr preferRelativeResize="0"/>
          <p:nvPr/>
        </p:nvPicPr>
        <p:blipFill rotWithShape="1">
          <a:blip r:embed="rId3">
            <a:alphaModFix/>
          </a:blip>
          <a:srcRect b="13814" l="0" r="3034" t="0"/>
          <a:stretch/>
        </p:blipFill>
        <p:spPr>
          <a:xfrm>
            <a:off x="207950" y="722100"/>
            <a:ext cx="4085750" cy="36314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0" name="Google Shape;820;p1"/>
          <p:cNvGrpSpPr/>
          <p:nvPr/>
        </p:nvGrpSpPr>
        <p:grpSpPr>
          <a:xfrm>
            <a:off x="152393" y="648163"/>
            <a:ext cx="4184309" cy="3973407"/>
            <a:chOff x="238125" y="1235375"/>
            <a:chExt cx="3265675" cy="3101075"/>
          </a:xfrm>
        </p:grpSpPr>
        <p:sp>
          <p:nvSpPr>
            <p:cNvPr id="821" name="Google Shape;821;p1"/>
            <p:cNvSpPr/>
            <p:nvPr/>
          </p:nvSpPr>
          <p:spPr>
            <a:xfrm>
              <a:off x="238125" y="1235375"/>
              <a:ext cx="3265675" cy="3101075"/>
            </a:xfrm>
            <a:custGeom>
              <a:rect b="b" l="l" r="r" t="t"/>
              <a:pathLst>
                <a:path extrusionOk="0" h="124043" w="130627">
                  <a:moveTo>
                    <a:pt x="71513" y="4586"/>
                  </a:moveTo>
                  <a:cubicBezTo>
                    <a:pt x="85930" y="4586"/>
                    <a:pt x="104219" y="24177"/>
                    <a:pt x="115834" y="48943"/>
                  </a:cubicBezTo>
                  <a:cubicBezTo>
                    <a:pt x="127539" y="73887"/>
                    <a:pt x="130626" y="84360"/>
                    <a:pt x="123846" y="93906"/>
                  </a:cubicBezTo>
                  <a:cubicBezTo>
                    <a:pt x="117476" y="102881"/>
                    <a:pt x="99419" y="111570"/>
                    <a:pt x="64305" y="111570"/>
                  </a:cubicBezTo>
                  <a:cubicBezTo>
                    <a:pt x="62057" y="111570"/>
                    <a:pt x="59719" y="111535"/>
                    <a:pt x="57328" y="111463"/>
                  </a:cubicBezTo>
                  <a:cubicBezTo>
                    <a:pt x="56311" y="111517"/>
                    <a:pt x="55330" y="111552"/>
                    <a:pt x="54349" y="111552"/>
                  </a:cubicBezTo>
                  <a:cubicBezTo>
                    <a:pt x="29851" y="111552"/>
                    <a:pt x="12062" y="91765"/>
                    <a:pt x="10367" y="78044"/>
                  </a:cubicBezTo>
                  <a:cubicBezTo>
                    <a:pt x="9742" y="69729"/>
                    <a:pt x="9903" y="56633"/>
                    <a:pt x="26514" y="34472"/>
                  </a:cubicBezTo>
                  <a:cubicBezTo>
                    <a:pt x="43144" y="12294"/>
                    <a:pt x="56704" y="4907"/>
                    <a:pt x="71174" y="4586"/>
                  </a:cubicBezTo>
                  <a:close/>
                  <a:moveTo>
                    <a:pt x="0" y="0"/>
                  </a:moveTo>
                  <a:lnTo>
                    <a:pt x="0" y="124042"/>
                  </a:lnTo>
                  <a:lnTo>
                    <a:pt x="130555" y="124042"/>
                  </a:lnTo>
                  <a:lnTo>
                    <a:pt x="1305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"/>
            <p:cNvSpPr/>
            <p:nvPr/>
          </p:nvSpPr>
          <p:spPr>
            <a:xfrm>
              <a:off x="607000" y="1457500"/>
              <a:ext cx="2762525" cy="2488200"/>
            </a:xfrm>
            <a:custGeom>
              <a:rect b="b" l="l" r="r" t="t"/>
              <a:pathLst>
                <a:path extrusionOk="0" fill="none" h="99528" w="110501">
                  <a:moveTo>
                    <a:pt x="572" y="67428"/>
                  </a:moveTo>
                  <a:cubicBezTo>
                    <a:pt x="1" y="59827"/>
                    <a:pt x="144" y="47855"/>
                    <a:pt x="15346" y="27586"/>
                  </a:cubicBezTo>
                  <a:cubicBezTo>
                    <a:pt x="30547" y="7316"/>
                    <a:pt x="42930" y="554"/>
                    <a:pt x="56170" y="286"/>
                  </a:cubicBezTo>
                  <a:cubicBezTo>
                    <a:pt x="69391" y="1"/>
                    <a:pt x="86288" y="18022"/>
                    <a:pt x="96994" y="40825"/>
                  </a:cubicBezTo>
                  <a:cubicBezTo>
                    <a:pt x="107681" y="63628"/>
                    <a:pt x="110500" y="73191"/>
                    <a:pt x="104309" y="81916"/>
                  </a:cubicBezTo>
                  <a:cubicBezTo>
                    <a:pt x="98118" y="90641"/>
                    <a:pt x="79829" y="99099"/>
                    <a:pt x="43501" y="97975"/>
                  </a:cubicBezTo>
                  <a:cubicBezTo>
                    <a:pt x="19717" y="99527"/>
                    <a:pt x="2196" y="80471"/>
                    <a:pt x="572" y="6742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fill="none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h="49728" w="35669">
                  <a:moveTo>
                    <a:pt x="1" y="0"/>
                  </a:move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fill="none" h="49728" w="35669">
                  <a:moveTo>
                    <a:pt x="1" y="0"/>
                  </a:moveTo>
                  <a:lnTo>
                    <a:pt x="1" y="0"/>
                  </a:ln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h="11474" w="48854">
                  <a:moveTo>
                    <a:pt x="48854" y="1"/>
                  </a:move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lnTo>
                    <a:pt x="1" y="3159"/>
                  </a:ln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fill="none" h="11474" w="48854">
                  <a:moveTo>
                    <a:pt x="48854" y="1"/>
                  </a:moveTo>
                  <a:lnTo>
                    <a:pt x="48854" y="1"/>
                  </a:ln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9" name="Google Shape;829;p1"/>
          <p:cNvSpPr txBox="1"/>
          <p:nvPr>
            <p:ph type="ctrTitle"/>
          </p:nvPr>
        </p:nvSpPr>
        <p:spPr>
          <a:xfrm>
            <a:off x="4572000" y="674247"/>
            <a:ext cx="4029300" cy="24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 sz="4800">
                <a:solidFill>
                  <a:srgbClr val="81D856"/>
                </a:solidFill>
                <a:latin typeface="Rockwell"/>
                <a:ea typeface="Rockwell"/>
                <a:cs typeface="Rockwell"/>
                <a:sym typeface="Rockwell"/>
              </a:rPr>
              <a:t>FOOD APP</a:t>
            </a:r>
            <a:br>
              <a:rPr lang="en-US" sz="4800"/>
            </a:br>
            <a:br>
              <a:rPr lang="en-US" sz="3000"/>
            </a:br>
            <a:r>
              <a:rPr lang="en-US" sz="3000">
                <a:solidFill>
                  <a:schemeClr val="accent1"/>
                </a:solidFill>
                <a:latin typeface="Rockwell"/>
                <a:ea typeface="Rockwell"/>
                <a:cs typeface="Rockwell"/>
                <a:sym typeface="Rockwell"/>
              </a:rPr>
              <a:t>Yummy Joy</a:t>
            </a:r>
            <a:endParaRPr/>
          </a:p>
        </p:txBody>
      </p:sp>
      <p:sp>
        <p:nvSpPr>
          <p:cNvPr id="830" name="Google Shape;830;p1"/>
          <p:cNvSpPr txBox="1"/>
          <p:nvPr/>
        </p:nvSpPr>
        <p:spPr>
          <a:xfrm>
            <a:off x="4575710" y="3384467"/>
            <a:ext cx="407917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94D74C"/>
                </a:solidFill>
                <a:latin typeface="Rockwell"/>
                <a:ea typeface="Rockwell"/>
                <a:cs typeface="Rockwell"/>
                <a:sym typeface="Rockwell"/>
              </a:rPr>
              <a:t>The Mobile App that will help people buy groceries at a cheaper price and fight against food waste</a:t>
            </a:r>
            <a:endParaRPr b="1" i="0" sz="1800" u="none" cap="none" strike="noStrike">
              <a:solidFill>
                <a:srgbClr val="94D74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3" name="Google Shape;93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47863" y="0"/>
            <a:ext cx="27400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4" name="Google Shape;934;p10"/>
          <p:cNvSpPr txBox="1"/>
          <p:nvPr/>
        </p:nvSpPr>
        <p:spPr>
          <a:xfrm>
            <a:off x="5020469" y="1200546"/>
            <a:ext cx="296664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OUR PHILOSOPHY</a:t>
            </a:r>
            <a:endParaRPr/>
          </a:p>
        </p:txBody>
      </p:sp>
      <p:sp>
        <p:nvSpPr>
          <p:cNvPr id="940" name="Google Shape;940;p11"/>
          <p:cNvSpPr txBox="1"/>
          <p:nvPr>
            <p:ph idx="2" type="title"/>
          </p:nvPr>
        </p:nvSpPr>
        <p:spPr>
          <a:xfrm>
            <a:off x="597810" y="2736713"/>
            <a:ext cx="2385884" cy="4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/>
              <a:t>Affordability</a:t>
            </a:r>
            <a:endParaRPr/>
          </a:p>
        </p:txBody>
      </p:sp>
      <p:sp>
        <p:nvSpPr>
          <p:cNvPr id="941" name="Google Shape;941;p11"/>
          <p:cNvSpPr txBox="1"/>
          <p:nvPr>
            <p:ph idx="1" type="subTitle"/>
          </p:nvPr>
        </p:nvSpPr>
        <p:spPr>
          <a:xfrm>
            <a:off x="352881" y="3147838"/>
            <a:ext cx="2898006" cy="1105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We want to offer our clients a more affordable option in order for them to spend money elsewhere</a:t>
            </a:r>
            <a:endParaRPr/>
          </a:p>
        </p:txBody>
      </p:sp>
      <p:sp>
        <p:nvSpPr>
          <p:cNvPr id="942" name="Google Shape;942;p11"/>
          <p:cNvSpPr txBox="1"/>
          <p:nvPr>
            <p:ph idx="3" type="title"/>
          </p:nvPr>
        </p:nvSpPr>
        <p:spPr>
          <a:xfrm>
            <a:off x="3494112" y="2736838"/>
            <a:ext cx="21558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/>
              <a:t>Reach</a:t>
            </a:r>
            <a:endParaRPr/>
          </a:p>
        </p:txBody>
      </p:sp>
      <p:sp>
        <p:nvSpPr>
          <p:cNvPr id="943" name="Google Shape;943;p11"/>
          <p:cNvSpPr txBox="1"/>
          <p:nvPr>
            <p:ph idx="4" type="subTitle"/>
          </p:nvPr>
        </p:nvSpPr>
        <p:spPr>
          <a:xfrm>
            <a:off x="3212075" y="3184948"/>
            <a:ext cx="2831208" cy="103110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We would like to reach the zones of Montreal where they experience high levels of poverty</a:t>
            </a:r>
            <a:endParaRPr/>
          </a:p>
        </p:txBody>
      </p:sp>
      <p:sp>
        <p:nvSpPr>
          <p:cNvPr id="944" name="Google Shape;944;p11"/>
          <p:cNvSpPr txBox="1"/>
          <p:nvPr>
            <p:ph idx="5" type="title"/>
          </p:nvPr>
        </p:nvSpPr>
        <p:spPr>
          <a:xfrm>
            <a:off x="6271661" y="2736838"/>
            <a:ext cx="21558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/>
              <a:t>Reliable</a:t>
            </a:r>
            <a:endParaRPr/>
          </a:p>
        </p:txBody>
      </p:sp>
      <p:sp>
        <p:nvSpPr>
          <p:cNvPr id="945" name="Google Shape;945;p11"/>
          <p:cNvSpPr txBox="1"/>
          <p:nvPr>
            <p:ph idx="6" type="subTitle"/>
          </p:nvPr>
        </p:nvSpPr>
        <p:spPr>
          <a:xfrm>
            <a:off x="6271663" y="3147837"/>
            <a:ext cx="2155800" cy="122011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Benefits for everybody. Our business will help local companies make profits instead of losing money with the food that they will throw away. </a:t>
            </a:r>
            <a:endParaRPr/>
          </a:p>
        </p:txBody>
      </p:sp>
      <p:sp>
        <p:nvSpPr>
          <p:cNvPr id="946" name="Google Shape;946;p11"/>
          <p:cNvSpPr/>
          <p:nvPr/>
        </p:nvSpPr>
        <p:spPr>
          <a:xfrm>
            <a:off x="1391400" y="1835838"/>
            <a:ext cx="813000" cy="8130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11"/>
          <p:cNvSpPr/>
          <p:nvPr/>
        </p:nvSpPr>
        <p:spPr>
          <a:xfrm>
            <a:off x="4165500" y="1835838"/>
            <a:ext cx="813000" cy="8130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11"/>
          <p:cNvSpPr/>
          <p:nvPr/>
        </p:nvSpPr>
        <p:spPr>
          <a:xfrm>
            <a:off x="6939600" y="1835838"/>
            <a:ext cx="813000" cy="8130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11"/>
          <p:cNvSpPr txBox="1"/>
          <p:nvPr/>
        </p:nvSpPr>
        <p:spPr>
          <a:xfrm>
            <a:off x="1213510" y="1577191"/>
            <a:ext cx="27431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Google Shape;950;p11"/>
          <p:cNvSpPr txBox="1"/>
          <p:nvPr/>
        </p:nvSpPr>
        <p:spPr>
          <a:xfrm>
            <a:off x="4226873" y="1577191"/>
            <a:ext cx="69470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11"/>
          <p:cNvSpPr txBox="1"/>
          <p:nvPr/>
        </p:nvSpPr>
        <p:spPr>
          <a:xfrm>
            <a:off x="6549984" y="1506681"/>
            <a:ext cx="158535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11"/>
          <p:cNvSpPr txBox="1"/>
          <p:nvPr/>
        </p:nvSpPr>
        <p:spPr>
          <a:xfrm>
            <a:off x="528823" y="1317418"/>
            <a:ext cx="274319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con&#10;&#10;Description automatically generated" id="953" name="Google Shape;95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6050" y="1876425"/>
            <a:ext cx="739775" cy="74771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954" name="Google Shape;954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73550" y="1947863"/>
            <a:ext cx="596901" cy="596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955" name="Google Shape;955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43738" y="1939925"/>
            <a:ext cx="612776" cy="604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2"/>
          <p:cNvSpPr txBox="1"/>
          <p:nvPr>
            <p:ph type="title"/>
          </p:nvPr>
        </p:nvSpPr>
        <p:spPr>
          <a:xfrm>
            <a:off x="630703" y="105697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LOCATIONS</a:t>
            </a:r>
            <a:endParaRPr/>
          </a:p>
        </p:txBody>
      </p:sp>
      <p:sp>
        <p:nvSpPr>
          <p:cNvPr id="961" name="Google Shape;961;p12"/>
          <p:cNvSpPr/>
          <p:nvPr/>
        </p:nvSpPr>
        <p:spPr>
          <a:xfrm>
            <a:off x="6789724" y="1087973"/>
            <a:ext cx="228000" cy="22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12"/>
          <p:cNvSpPr/>
          <p:nvPr/>
        </p:nvSpPr>
        <p:spPr>
          <a:xfrm>
            <a:off x="3913741" y="2343750"/>
            <a:ext cx="228000" cy="22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3" name="Google Shape;96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040" y="840377"/>
            <a:ext cx="7643032" cy="3459235"/>
          </a:xfrm>
          <a:prstGeom prst="rect">
            <a:avLst/>
          </a:prstGeom>
          <a:noFill/>
          <a:ln>
            <a:noFill/>
          </a:ln>
        </p:spPr>
      </p:pic>
      <p:sp>
        <p:nvSpPr>
          <p:cNvPr id="964" name="Google Shape;964;p12"/>
          <p:cNvSpPr/>
          <p:nvPr/>
        </p:nvSpPr>
        <p:spPr>
          <a:xfrm>
            <a:off x="2572565" y="2278901"/>
            <a:ext cx="228000" cy="22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" name="Google Shape;965;p12"/>
          <p:cNvSpPr/>
          <p:nvPr/>
        </p:nvSpPr>
        <p:spPr>
          <a:xfrm>
            <a:off x="3910736" y="2501599"/>
            <a:ext cx="228000" cy="22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12"/>
          <p:cNvSpPr/>
          <p:nvPr/>
        </p:nvSpPr>
        <p:spPr>
          <a:xfrm>
            <a:off x="7390611" y="2229750"/>
            <a:ext cx="228000" cy="22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7" name="Google Shape;967;p12"/>
          <p:cNvSpPr/>
          <p:nvPr/>
        </p:nvSpPr>
        <p:spPr>
          <a:xfrm>
            <a:off x="4625111" y="1313951"/>
            <a:ext cx="228000" cy="22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8" name="Google Shape;968;p12"/>
          <p:cNvSpPr/>
          <p:nvPr/>
        </p:nvSpPr>
        <p:spPr>
          <a:xfrm>
            <a:off x="776417" y="2617686"/>
            <a:ext cx="228000" cy="22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9" name="Google Shape;969;p12"/>
          <p:cNvSpPr/>
          <p:nvPr/>
        </p:nvSpPr>
        <p:spPr>
          <a:xfrm>
            <a:off x="5785971" y="1430037"/>
            <a:ext cx="228000" cy="22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0" name="Google Shape;970;p12"/>
          <p:cNvSpPr/>
          <p:nvPr/>
        </p:nvSpPr>
        <p:spPr>
          <a:xfrm>
            <a:off x="6250315" y="3340989"/>
            <a:ext cx="228000" cy="22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1" name="Google Shape;971;p12"/>
          <p:cNvSpPr/>
          <p:nvPr/>
        </p:nvSpPr>
        <p:spPr>
          <a:xfrm>
            <a:off x="4223277" y="3733895"/>
            <a:ext cx="228000" cy="22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3"/>
          <p:cNvSpPr txBox="1"/>
          <p:nvPr>
            <p:ph type="title"/>
          </p:nvPr>
        </p:nvSpPr>
        <p:spPr>
          <a:xfrm>
            <a:off x="720000" y="135462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CUSTOMER PROFILE</a:t>
            </a:r>
            <a:endParaRPr/>
          </a:p>
        </p:txBody>
      </p:sp>
      <p:graphicFrame>
        <p:nvGraphicFramePr>
          <p:cNvPr id="977" name="Google Shape;977;p13"/>
          <p:cNvGraphicFramePr/>
          <p:nvPr/>
        </p:nvGraphicFramePr>
        <p:xfrm>
          <a:off x="896937" y="66675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{229F2742-9B59-4B87-9E85-9D6A71FB04B7}</a:tableStyleId>
              </a:tblPr>
              <a:tblGrid>
                <a:gridCol w="3733600"/>
                <a:gridCol w="3733600"/>
              </a:tblGrid>
              <a:tr h="277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Category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Application Users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74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Demographic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- People that have difficulties with buying groceries</a:t>
                      </a:r>
                      <a:endParaRPr sz="12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- people that care about the environment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- Young adults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671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Purchasing Habits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Fruits, vegetables, milk, bread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671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Pain Points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-Cannot afford to buy expensive groceries. 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-Cannot live through the pain of Food waste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74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Communication Preferences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-Through the app chatbox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74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Customer Loyalty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 - approximately 1 week (depends on customer needs)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671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Feedback and Reviews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 -  About the grocery stores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 - The price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 - The food quality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14"/>
          <p:cNvSpPr txBox="1"/>
          <p:nvPr>
            <p:ph type="title"/>
          </p:nvPr>
        </p:nvSpPr>
        <p:spPr>
          <a:xfrm>
            <a:off x="720000" y="135462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CUSTOMER PROFILE</a:t>
            </a:r>
            <a:endParaRPr/>
          </a:p>
        </p:txBody>
      </p:sp>
      <p:graphicFrame>
        <p:nvGraphicFramePr>
          <p:cNvPr id="983" name="Google Shape;983;p14"/>
          <p:cNvGraphicFramePr/>
          <p:nvPr/>
        </p:nvGraphicFramePr>
        <p:xfrm>
          <a:off x="896937" y="66675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{229F2742-9B59-4B87-9E85-9D6A71FB04B7}</a:tableStyleId>
              </a:tblPr>
              <a:tblGrid>
                <a:gridCol w="3733600"/>
                <a:gridCol w="3733600"/>
              </a:tblGrid>
              <a:tr h="386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Category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Grocery Store Owners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74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Demographic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- Local grocery stores around Montreal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671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Pain Points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-Not able to sell surplus food (goes to waste)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-Losing money on surplus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74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Communication Preferences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-In Person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-Email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-phone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474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Customer Loyalty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 - Contract agreement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671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Feedback and Reviews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 - feedback about application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15"/>
          <p:cNvSpPr txBox="1"/>
          <p:nvPr/>
        </p:nvSpPr>
        <p:spPr>
          <a:xfrm>
            <a:off x="2673350" y="354112"/>
            <a:ext cx="4572000" cy="6309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OUR Competitors</a:t>
            </a:r>
            <a:endParaRPr/>
          </a:p>
        </p:txBody>
      </p:sp>
      <p:sp>
        <p:nvSpPr>
          <p:cNvPr id="989" name="Google Shape;989;p15"/>
          <p:cNvSpPr txBox="1"/>
          <p:nvPr/>
        </p:nvSpPr>
        <p:spPr>
          <a:xfrm>
            <a:off x="298450" y="1252657"/>
            <a:ext cx="8369300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96850" lvl="0" marL="28575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Similar apps, with a bigger scope</a:t>
            </a:r>
            <a:endParaRPr/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Food Hero: IGA and Metro. </a:t>
            </a:r>
            <a:endParaRPr/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Too good to go: Metro, Tim’s, Longos, Eataly, fresh city.  </a:t>
            </a:r>
            <a:endParaRPr/>
          </a:p>
          <a:p>
            <a:pPr indent="-1968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They are businesses that use applications to give people access to the products that the restaurants/supermarkets/bakeries would otherwise throw out.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They have very popular partners which makes their offering more desirable and causes more people to access the service now that they can get discounted products from their trusted places.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6"/>
          <p:cNvSpPr txBox="1"/>
          <p:nvPr>
            <p:ph type="title"/>
          </p:nvPr>
        </p:nvSpPr>
        <p:spPr>
          <a:xfrm>
            <a:off x="447319" y="585503"/>
            <a:ext cx="3682305" cy="864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 sz="2000"/>
              <a:t>What We have More Than </a:t>
            </a:r>
            <a:br>
              <a:rPr lang="en-US" sz="2000"/>
            </a:br>
            <a:r>
              <a:rPr lang="en-US" sz="2000"/>
              <a:t>             Our Competitors</a:t>
            </a:r>
            <a:endParaRPr/>
          </a:p>
        </p:txBody>
      </p:sp>
      <p:sp>
        <p:nvSpPr>
          <p:cNvPr id="995" name="Google Shape;995;p16"/>
          <p:cNvSpPr txBox="1"/>
          <p:nvPr>
            <p:ph idx="1" type="body"/>
          </p:nvPr>
        </p:nvSpPr>
        <p:spPr>
          <a:xfrm>
            <a:off x="0" y="1352006"/>
            <a:ext cx="4834529" cy="29384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None/>
            </a:pPr>
            <a:r>
              <a:rPr lang="en-US"/>
              <a:t>FTX is simply best in the food recycling game. We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en-US"/>
              <a:t> outdo our competitors because:</a:t>
            </a:r>
            <a:endParaRPr/>
          </a:p>
          <a:p>
            <a:pPr indent="-215900" lvl="0" marL="2413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Our fruits and groceries are always in respectable quality</a:t>
            </a:r>
            <a:endParaRPr/>
          </a:p>
          <a:p>
            <a:pPr indent="-215900" lvl="0" marL="241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We have the cheapest prices!</a:t>
            </a:r>
            <a:endParaRPr/>
          </a:p>
          <a:p>
            <a:pPr indent="-215900" lvl="0" marL="241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We are more present locally</a:t>
            </a:r>
            <a:endParaRPr/>
          </a:p>
          <a:p>
            <a:pPr indent="-215900" lvl="0" marL="241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C23E"/>
              </a:buClr>
              <a:buSzPts val="1400"/>
              <a:buChar char="●"/>
            </a:pPr>
            <a:r>
              <a:rPr lang="en-US"/>
              <a:t>We have point reward system!</a:t>
            </a:r>
            <a:endParaRPr/>
          </a:p>
          <a:p>
            <a:pPr indent="-215900" lvl="0" marL="241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C23E"/>
              </a:buClr>
              <a:buSzPts val="1400"/>
              <a:buChar char="●"/>
            </a:pPr>
            <a:r>
              <a:rPr lang="en-US"/>
              <a:t>We offer bussiness insights on how much </a:t>
            </a:r>
            <a:endParaRPr/>
          </a:p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C23E"/>
              </a:buClr>
              <a:buSzPts val="1400"/>
              <a:buNone/>
            </a:pPr>
            <a:r>
              <a:rPr lang="en-US"/>
              <a:t>     food was saved and their impact </a:t>
            </a:r>
            <a:endParaRPr/>
          </a:p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C23E"/>
              </a:buClr>
              <a:buSzPts val="1400"/>
              <a:buNone/>
            </a:pPr>
            <a:r>
              <a:rPr lang="en-US"/>
              <a:t>      on the environment. </a:t>
            </a:r>
            <a:endParaRPr/>
          </a:p>
          <a:p>
            <a:pPr indent="-215900" lvl="0" marL="241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C23E"/>
              </a:buClr>
              <a:buSzPts val="1400"/>
              <a:buChar char="●"/>
            </a:pPr>
            <a:r>
              <a:rPr lang="en-US"/>
              <a:t>We offer personal suggestions based on purchase history to help save time and promote buisness.</a:t>
            </a:r>
            <a:endParaRPr/>
          </a:p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C23E"/>
              </a:buClr>
              <a:buSzPts val="1400"/>
              <a:buNone/>
            </a:pPr>
            <a:r>
              <a:rPr lang="en-US"/>
              <a:t>And the most important thing: </a:t>
            </a:r>
            <a:endParaRPr/>
          </a:p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6C23E"/>
              </a:buClr>
              <a:buSzPts val="1400"/>
              <a:buNone/>
            </a:pPr>
            <a:r>
              <a:rPr lang="en-US"/>
              <a:t>We provide the  best service to our customers</a:t>
            </a:r>
            <a:endParaRPr/>
          </a:p>
        </p:txBody>
      </p:sp>
      <p:pic>
        <p:nvPicPr>
          <p:cNvPr id="996" name="Google Shape;996;p16"/>
          <p:cNvPicPr preferRelativeResize="0"/>
          <p:nvPr/>
        </p:nvPicPr>
        <p:blipFill rotWithShape="1">
          <a:blip r:embed="rId3">
            <a:alphaModFix/>
          </a:blip>
          <a:srcRect b="0" l="12557" r="12564" t="0"/>
          <a:stretch/>
        </p:blipFill>
        <p:spPr>
          <a:xfrm>
            <a:off x="4460450" y="658975"/>
            <a:ext cx="4085750" cy="36314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7" name="Google Shape;997;p16"/>
          <p:cNvGrpSpPr/>
          <p:nvPr/>
        </p:nvGrpSpPr>
        <p:grpSpPr>
          <a:xfrm>
            <a:off x="4404893" y="585038"/>
            <a:ext cx="4184309" cy="3973407"/>
            <a:chOff x="238125" y="1235375"/>
            <a:chExt cx="3265675" cy="3101075"/>
          </a:xfrm>
        </p:grpSpPr>
        <p:sp>
          <p:nvSpPr>
            <p:cNvPr id="998" name="Google Shape;998;p16"/>
            <p:cNvSpPr/>
            <p:nvPr/>
          </p:nvSpPr>
          <p:spPr>
            <a:xfrm>
              <a:off x="238125" y="1235375"/>
              <a:ext cx="3265675" cy="3101075"/>
            </a:xfrm>
            <a:custGeom>
              <a:rect b="b" l="l" r="r" t="t"/>
              <a:pathLst>
                <a:path extrusionOk="0" h="124043" w="130627">
                  <a:moveTo>
                    <a:pt x="71513" y="4586"/>
                  </a:moveTo>
                  <a:cubicBezTo>
                    <a:pt x="85930" y="4586"/>
                    <a:pt x="104219" y="24177"/>
                    <a:pt x="115834" y="48943"/>
                  </a:cubicBezTo>
                  <a:cubicBezTo>
                    <a:pt x="127539" y="73887"/>
                    <a:pt x="130626" y="84360"/>
                    <a:pt x="123846" y="93906"/>
                  </a:cubicBezTo>
                  <a:cubicBezTo>
                    <a:pt x="117476" y="102881"/>
                    <a:pt x="99419" y="111570"/>
                    <a:pt x="64305" y="111570"/>
                  </a:cubicBezTo>
                  <a:cubicBezTo>
                    <a:pt x="62057" y="111570"/>
                    <a:pt x="59719" y="111535"/>
                    <a:pt x="57328" y="111463"/>
                  </a:cubicBezTo>
                  <a:cubicBezTo>
                    <a:pt x="56311" y="111517"/>
                    <a:pt x="55330" y="111552"/>
                    <a:pt x="54349" y="111552"/>
                  </a:cubicBezTo>
                  <a:cubicBezTo>
                    <a:pt x="29851" y="111552"/>
                    <a:pt x="12062" y="91765"/>
                    <a:pt x="10367" y="78044"/>
                  </a:cubicBezTo>
                  <a:cubicBezTo>
                    <a:pt x="9742" y="69729"/>
                    <a:pt x="9903" y="56633"/>
                    <a:pt x="26514" y="34472"/>
                  </a:cubicBezTo>
                  <a:cubicBezTo>
                    <a:pt x="43144" y="12294"/>
                    <a:pt x="56704" y="4907"/>
                    <a:pt x="71174" y="4586"/>
                  </a:cubicBezTo>
                  <a:close/>
                  <a:moveTo>
                    <a:pt x="0" y="0"/>
                  </a:moveTo>
                  <a:lnTo>
                    <a:pt x="0" y="124042"/>
                  </a:lnTo>
                  <a:lnTo>
                    <a:pt x="130555" y="124042"/>
                  </a:lnTo>
                  <a:lnTo>
                    <a:pt x="1305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16"/>
            <p:cNvSpPr/>
            <p:nvPr/>
          </p:nvSpPr>
          <p:spPr>
            <a:xfrm>
              <a:off x="607000" y="1457500"/>
              <a:ext cx="2762525" cy="2488200"/>
            </a:xfrm>
            <a:custGeom>
              <a:rect b="b" l="l" r="r" t="t"/>
              <a:pathLst>
                <a:path extrusionOk="0" fill="none" h="99528" w="110501">
                  <a:moveTo>
                    <a:pt x="572" y="67428"/>
                  </a:moveTo>
                  <a:cubicBezTo>
                    <a:pt x="1" y="59827"/>
                    <a:pt x="144" y="47855"/>
                    <a:pt x="15346" y="27586"/>
                  </a:cubicBezTo>
                  <a:cubicBezTo>
                    <a:pt x="30547" y="7316"/>
                    <a:pt x="42930" y="554"/>
                    <a:pt x="56170" y="286"/>
                  </a:cubicBezTo>
                  <a:cubicBezTo>
                    <a:pt x="69391" y="1"/>
                    <a:pt x="86288" y="18022"/>
                    <a:pt x="96994" y="40825"/>
                  </a:cubicBezTo>
                  <a:cubicBezTo>
                    <a:pt x="107681" y="63628"/>
                    <a:pt x="110500" y="73191"/>
                    <a:pt x="104309" y="81916"/>
                  </a:cubicBezTo>
                  <a:cubicBezTo>
                    <a:pt x="98118" y="90641"/>
                    <a:pt x="79829" y="99099"/>
                    <a:pt x="43501" y="97975"/>
                  </a:cubicBezTo>
                  <a:cubicBezTo>
                    <a:pt x="19717" y="99527"/>
                    <a:pt x="2196" y="80471"/>
                    <a:pt x="572" y="6742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16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16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fill="none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16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h="49728" w="35669">
                  <a:moveTo>
                    <a:pt x="1" y="0"/>
                  </a:move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16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fill="none" h="49728" w="35669">
                  <a:moveTo>
                    <a:pt x="1" y="0"/>
                  </a:moveTo>
                  <a:lnTo>
                    <a:pt x="1" y="0"/>
                  </a:ln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16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h="11474" w="48854">
                  <a:moveTo>
                    <a:pt x="48854" y="1"/>
                  </a:move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lnTo>
                    <a:pt x="1" y="3159"/>
                  </a:ln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16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fill="none" h="11474" w="48854">
                  <a:moveTo>
                    <a:pt x="48854" y="1"/>
                  </a:moveTo>
                  <a:lnTo>
                    <a:pt x="48854" y="1"/>
                  </a:ln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6" name="Google Shape;1006;p16"/>
          <p:cNvSpPr/>
          <p:nvPr/>
        </p:nvSpPr>
        <p:spPr>
          <a:xfrm>
            <a:off x="8430900" y="440175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7" name="Google Shape;1007;p16"/>
          <p:cNvSpPr/>
          <p:nvPr/>
        </p:nvSpPr>
        <p:spPr>
          <a:xfrm>
            <a:off x="8430898" y="4335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8" name="Google Shape;1008;p16"/>
          <p:cNvGrpSpPr/>
          <p:nvPr/>
        </p:nvGrpSpPr>
        <p:grpSpPr>
          <a:xfrm>
            <a:off x="3903746" y="361071"/>
            <a:ext cx="668265" cy="356672"/>
            <a:chOff x="6613421" y="4558496"/>
            <a:chExt cx="668265" cy="356672"/>
          </a:xfrm>
        </p:grpSpPr>
        <p:grpSp>
          <p:nvGrpSpPr>
            <p:cNvPr id="1009" name="Google Shape;1009;p16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1010" name="Google Shape;1010;p16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16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16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16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16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16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16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16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16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16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0" name="Google Shape;1020;p16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1021" name="Google Shape;1021;p16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16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16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16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16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16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16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16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16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16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7"/>
          <p:cNvSpPr txBox="1"/>
          <p:nvPr>
            <p:ph idx="1" type="body"/>
          </p:nvPr>
        </p:nvSpPr>
        <p:spPr>
          <a:xfrm>
            <a:off x="791437" y="2034875"/>
            <a:ext cx="3684900" cy="218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500"/>
              <a:t>United States alone, nearly 30% of all food is thrown away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</a:pPr>
            <a:r>
              <a:t/>
            </a:r>
            <a:endParaRPr sz="15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500"/>
              <a:t>Only 2 other apps similar(food hero and too good to go)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</a:pPr>
            <a:r>
              <a:t/>
            </a:r>
            <a:endParaRPr sz="15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500">
                <a:solidFill>
                  <a:srgbClr val="374151"/>
                </a:solidFill>
              </a:rPr>
              <a:t>Participate in local food events (feedback)</a:t>
            </a:r>
            <a:endParaRPr/>
          </a:p>
        </p:txBody>
      </p:sp>
      <p:sp>
        <p:nvSpPr>
          <p:cNvPr id="1036" name="Google Shape;1036;p17"/>
          <p:cNvSpPr txBox="1"/>
          <p:nvPr>
            <p:ph type="title"/>
          </p:nvPr>
        </p:nvSpPr>
        <p:spPr>
          <a:xfrm>
            <a:off x="720000" y="1096250"/>
            <a:ext cx="4089712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Market Validation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18"/>
          <p:cNvSpPr txBox="1"/>
          <p:nvPr>
            <p:ph idx="1" type="body"/>
          </p:nvPr>
        </p:nvSpPr>
        <p:spPr>
          <a:xfrm>
            <a:off x="426312" y="1868187"/>
            <a:ext cx="4637400" cy="2529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/>
              <a:t>-Grow to more local business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/>
              <a:t>-expand to different cities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/>
              <a:t>-</a:t>
            </a:r>
            <a:r>
              <a:rPr lang="en-US" sz="1800">
                <a:solidFill>
                  <a:srgbClr val="374151"/>
                </a:solidFill>
              </a:rPr>
              <a:t>Monitor and improve food safety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/>
              <a:t>-</a:t>
            </a:r>
            <a:r>
              <a:rPr lang="en-US" sz="1800">
                <a:solidFill>
                  <a:srgbClr val="374151"/>
                </a:solidFill>
              </a:rPr>
              <a:t>Enhance customer experience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/>
              <a:t>-Start </a:t>
            </a:r>
            <a:r>
              <a:rPr lang="en-US" sz="1800">
                <a:solidFill>
                  <a:srgbClr val="374151"/>
                </a:solidFill>
              </a:rPr>
              <a:t>online presence</a:t>
            </a:r>
            <a:endParaRPr sz="1800"/>
          </a:p>
        </p:txBody>
      </p:sp>
      <p:sp>
        <p:nvSpPr>
          <p:cNvPr id="1042" name="Google Shape;1042;p18"/>
          <p:cNvSpPr txBox="1"/>
          <p:nvPr>
            <p:ph type="title"/>
          </p:nvPr>
        </p:nvSpPr>
        <p:spPr>
          <a:xfrm>
            <a:off x="720000" y="1096250"/>
            <a:ext cx="4462775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Adoption strategy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19"/>
          <p:cNvSpPr txBox="1"/>
          <p:nvPr>
            <p:ph idx="1" type="body"/>
          </p:nvPr>
        </p:nvSpPr>
        <p:spPr>
          <a:xfrm>
            <a:off x="720000" y="1923750"/>
            <a:ext cx="3684900" cy="218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>
                <a:solidFill>
                  <a:srgbClr val="000000"/>
                </a:solidFill>
              </a:rPr>
              <a:t>Ads</a:t>
            </a:r>
            <a:endParaRPr sz="1800">
              <a:solidFill>
                <a:srgbClr val="274E1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>
                <a:solidFill>
                  <a:srgbClr val="000000"/>
                </a:solidFill>
              </a:rPr>
              <a:t>Subscription service</a:t>
            </a:r>
            <a:endParaRPr sz="1800">
              <a:solidFill>
                <a:srgbClr val="274E13"/>
              </a:solidFill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800">
                <a:solidFill>
                  <a:srgbClr val="000000"/>
                </a:solidFill>
              </a:rPr>
              <a:t>Commission 5% per </a:t>
            </a:r>
            <a:r>
              <a:rPr lang="en-US" sz="1800">
                <a:solidFill>
                  <a:srgbClr val="21170D"/>
                </a:solidFill>
              </a:rPr>
              <a:t>purchase </a:t>
            </a:r>
            <a:endParaRPr sz="1800">
              <a:solidFill>
                <a:srgbClr val="21170D"/>
              </a:solidFill>
            </a:endParaRPr>
          </a:p>
        </p:txBody>
      </p:sp>
      <p:sp>
        <p:nvSpPr>
          <p:cNvPr id="1048" name="Google Shape;1048;p19"/>
          <p:cNvSpPr txBox="1"/>
          <p:nvPr>
            <p:ph type="title"/>
          </p:nvPr>
        </p:nvSpPr>
        <p:spPr>
          <a:xfrm>
            <a:off x="720000" y="1096250"/>
            <a:ext cx="368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How do we make profit?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5" name="Google Shape;835;p2"/>
          <p:cNvPicPr preferRelativeResize="0"/>
          <p:nvPr/>
        </p:nvPicPr>
        <p:blipFill rotWithShape="1">
          <a:blip r:embed="rId3">
            <a:alphaModFix/>
          </a:blip>
          <a:srcRect b="27276" l="0" r="9305" t="7265"/>
          <a:stretch/>
        </p:blipFill>
        <p:spPr>
          <a:xfrm>
            <a:off x="4683525" y="471975"/>
            <a:ext cx="3821551" cy="4132127"/>
          </a:xfrm>
          <a:prstGeom prst="rect">
            <a:avLst/>
          </a:prstGeom>
          <a:noFill/>
          <a:ln>
            <a:noFill/>
          </a:ln>
        </p:spPr>
      </p:pic>
      <p:sp>
        <p:nvSpPr>
          <p:cNvPr id="836" name="Google Shape;836;p2"/>
          <p:cNvSpPr/>
          <p:nvPr/>
        </p:nvSpPr>
        <p:spPr>
          <a:xfrm rot="-5973709">
            <a:off x="4698869" y="882424"/>
            <a:ext cx="3806463" cy="3311217"/>
          </a:xfrm>
          <a:custGeom>
            <a:rect b="b" l="l" r="r" t="t"/>
            <a:pathLst>
              <a:path extrusionOk="0" fill="none" h="123798" w="137456">
                <a:moveTo>
                  <a:pt x="705" y="83867"/>
                </a:moveTo>
                <a:cubicBezTo>
                  <a:pt x="0" y="74420"/>
                  <a:pt x="179" y="59531"/>
                  <a:pt x="19082" y="34320"/>
                </a:cubicBezTo>
                <a:cubicBezTo>
                  <a:pt x="37995" y="9100"/>
                  <a:pt x="53402" y="697"/>
                  <a:pt x="69861" y="349"/>
                </a:cubicBezTo>
                <a:cubicBezTo>
                  <a:pt x="86320" y="1"/>
                  <a:pt x="107338" y="22410"/>
                  <a:pt x="120640" y="50779"/>
                </a:cubicBezTo>
                <a:cubicBezTo>
                  <a:pt x="133950" y="79139"/>
                  <a:pt x="137456" y="91049"/>
                  <a:pt x="129748" y="101905"/>
                </a:cubicBezTo>
                <a:cubicBezTo>
                  <a:pt x="122040" y="112762"/>
                  <a:pt x="99283" y="123271"/>
                  <a:pt x="54106" y="121871"/>
                </a:cubicBezTo>
                <a:cubicBezTo>
                  <a:pt x="24515" y="123798"/>
                  <a:pt x="2730" y="100103"/>
                  <a:pt x="705" y="83867"/>
                </a:cubicBezTo>
                <a:close/>
              </a:path>
            </a:pathLst>
          </a:custGeom>
          <a:noFill/>
          <a:ln cap="flat" cmpd="sng" w="19050">
            <a:solidFill>
              <a:schemeClr val="accent1"/>
            </a:solidFill>
            <a:prstDash val="dash"/>
            <a:miter lim="892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7" name="Google Shape;837;p2"/>
          <p:cNvGrpSpPr/>
          <p:nvPr/>
        </p:nvGrpSpPr>
        <p:grpSpPr>
          <a:xfrm>
            <a:off x="4572007" y="419654"/>
            <a:ext cx="4385365" cy="4304240"/>
            <a:chOff x="3806650" y="1172475"/>
            <a:chExt cx="3423125" cy="3359800"/>
          </a:xfrm>
        </p:grpSpPr>
        <p:sp>
          <p:nvSpPr>
            <p:cNvPr id="838" name="Google Shape;838;p2"/>
            <p:cNvSpPr/>
            <p:nvPr/>
          </p:nvSpPr>
          <p:spPr>
            <a:xfrm>
              <a:off x="3806650" y="1172475"/>
              <a:ext cx="3423125" cy="3359800"/>
            </a:xfrm>
            <a:custGeom>
              <a:rect b="b" l="l" r="r" t="t"/>
              <a:pathLst>
                <a:path extrusionOk="0" h="134392" w="136925">
                  <a:moveTo>
                    <a:pt x="79453" y="3676"/>
                  </a:moveTo>
                  <a:cubicBezTo>
                    <a:pt x="81113" y="3676"/>
                    <a:pt x="82647" y="3765"/>
                    <a:pt x="84039" y="3872"/>
                  </a:cubicBezTo>
                  <a:cubicBezTo>
                    <a:pt x="90944" y="4729"/>
                    <a:pt x="99259" y="9332"/>
                    <a:pt x="106182" y="16683"/>
                  </a:cubicBezTo>
                  <a:cubicBezTo>
                    <a:pt x="120973" y="21322"/>
                    <a:pt x="127557" y="29316"/>
                    <a:pt x="128895" y="39932"/>
                  </a:cubicBezTo>
                  <a:cubicBezTo>
                    <a:pt x="129431" y="47319"/>
                    <a:pt x="129306" y="63645"/>
                    <a:pt x="119350" y="82505"/>
                  </a:cubicBezTo>
                  <a:cubicBezTo>
                    <a:pt x="116673" y="107484"/>
                    <a:pt x="109037" y="121241"/>
                    <a:pt x="101222" y="126790"/>
                  </a:cubicBezTo>
                  <a:cubicBezTo>
                    <a:pt x="97599" y="129377"/>
                    <a:pt x="93835" y="130626"/>
                    <a:pt x="89320" y="130626"/>
                  </a:cubicBezTo>
                  <a:cubicBezTo>
                    <a:pt x="85056" y="130626"/>
                    <a:pt x="80132" y="129520"/>
                    <a:pt x="73994" y="127343"/>
                  </a:cubicBezTo>
                  <a:cubicBezTo>
                    <a:pt x="71317" y="127986"/>
                    <a:pt x="68552" y="128289"/>
                    <a:pt x="65679" y="128289"/>
                  </a:cubicBezTo>
                  <a:lnTo>
                    <a:pt x="65554" y="128289"/>
                  </a:lnTo>
                  <a:cubicBezTo>
                    <a:pt x="49014" y="128289"/>
                    <a:pt x="35935" y="118583"/>
                    <a:pt x="24909" y="101025"/>
                  </a:cubicBezTo>
                  <a:cubicBezTo>
                    <a:pt x="12347" y="90766"/>
                    <a:pt x="4282" y="79436"/>
                    <a:pt x="4479" y="69747"/>
                  </a:cubicBezTo>
                  <a:cubicBezTo>
                    <a:pt x="4586" y="64555"/>
                    <a:pt x="5531" y="59488"/>
                    <a:pt x="7619" y="54367"/>
                  </a:cubicBezTo>
                  <a:cubicBezTo>
                    <a:pt x="6745" y="43251"/>
                    <a:pt x="9064" y="34651"/>
                    <a:pt x="13132" y="28923"/>
                  </a:cubicBezTo>
                  <a:cubicBezTo>
                    <a:pt x="18253" y="21697"/>
                    <a:pt x="28209" y="15916"/>
                    <a:pt x="48443" y="13543"/>
                  </a:cubicBezTo>
                  <a:cubicBezTo>
                    <a:pt x="62396" y="5246"/>
                    <a:pt x="72245" y="3676"/>
                    <a:pt x="79453" y="3676"/>
                  </a:cubicBezTo>
                  <a:close/>
                  <a:moveTo>
                    <a:pt x="0" y="0"/>
                  </a:moveTo>
                  <a:lnTo>
                    <a:pt x="0" y="134391"/>
                  </a:lnTo>
                  <a:lnTo>
                    <a:pt x="136925" y="134391"/>
                  </a:lnTo>
                  <a:lnTo>
                    <a:pt x="1369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3975250" y="1511050"/>
              <a:ext cx="1042475" cy="1020600"/>
            </a:xfrm>
            <a:custGeom>
              <a:rect b="b" l="l" r="r" t="t"/>
              <a:pathLst>
                <a:path extrusionOk="0" h="40824" w="41699">
                  <a:moveTo>
                    <a:pt x="41699" y="0"/>
                  </a:moveTo>
                  <a:lnTo>
                    <a:pt x="41699" y="0"/>
                  </a:lnTo>
                  <a:cubicBezTo>
                    <a:pt x="21465" y="2373"/>
                    <a:pt x="11509" y="8154"/>
                    <a:pt x="6388" y="15380"/>
                  </a:cubicBezTo>
                  <a:cubicBezTo>
                    <a:pt x="2320" y="21108"/>
                    <a:pt x="1" y="29708"/>
                    <a:pt x="875" y="40824"/>
                  </a:cubicBezTo>
                  <a:cubicBezTo>
                    <a:pt x="5122" y="30457"/>
                    <a:pt x="14025" y="19895"/>
                    <a:pt x="30101" y="7833"/>
                  </a:cubicBezTo>
                  <a:cubicBezTo>
                    <a:pt x="34259" y="4710"/>
                    <a:pt x="38113" y="2141"/>
                    <a:pt x="41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3975250" y="1511050"/>
              <a:ext cx="1042475" cy="1020600"/>
            </a:xfrm>
            <a:custGeom>
              <a:rect b="b" l="l" r="r" t="t"/>
              <a:pathLst>
                <a:path extrusionOk="0" fill="none" h="40824" w="41699">
                  <a:moveTo>
                    <a:pt x="41699" y="0"/>
                  </a:moveTo>
                  <a:lnTo>
                    <a:pt x="41699" y="0"/>
                  </a:lnTo>
                  <a:cubicBezTo>
                    <a:pt x="38113" y="2141"/>
                    <a:pt x="34259" y="4710"/>
                    <a:pt x="30101" y="7833"/>
                  </a:cubicBezTo>
                  <a:cubicBezTo>
                    <a:pt x="14025" y="19895"/>
                    <a:pt x="5122" y="30457"/>
                    <a:pt x="875" y="40824"/>
                  </a:cubicBezTo>
                  <a:cubicBezTo>
                    <a:pt x="1" y="29708"/>
                    <a:pt x="2320" y="21108"/>
                    <a:pt x="6388" y="15380"/>
                  </a:cubicBezTo>
                  <a:cubicBezTo>
                    <a:pt x="11509" y="8154"/>
                    <a:pt x="21465" y="2373"/>
                    <a:pt x="41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4429350" y="3698100"/>
              <a:ext cx="1227150" cy="681600"/>
            </a:xfrm>
            <a:custGeom>
              <a:rect b="b" l="l" r="r" t="t"/>
              <a:pathLst>
                <a:path extrusionOk="0" h="27264" w="49086">
                  <a:moveTo>
                    <a:pt x="1" y="0"/>
                  </a:moveTo>
                  <a:lnTo>
                    <a:pt x="1" y="0"/>
                  </a:lnTo>
                  <a:cubicBezTo>
                    <a:pt x="11027" y="17558"/>
                    <a:pt x="24106" y="27264"/>
                    <a:pt x="40646" y="27264"/>
                  </a:cubicBezTo>
                  <a:lnTo>
                    <a:pt x="40771" y="27264"/>
                  </a:lnTo>
                  <a:cubicBezTo>
                    <a:pt x="43644" y="27264"/>
                    <a:pt x="46409" y="26961"/>
                    <a:pt x="49086" y="26318"/>
                  </a:cubicBezTo>
                  <a:cubicBezTo>
                    <a:pt x="43198" y="24213"/>
                    <a:pt x="36203" y="21126"/>
                    <a:pt x="27603" y="17094"/>
                  </a:cubicBezTo>
                  <a:cubicBezTo>
                    <a:pt x="17272" y="12258"/>
                    <a:pt x="7780" y="633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4429350" y="3698100"/>
              <a:ext cx="1227150" cy="681600"/>
            </a:xfrm>
            <a:custGeom>
              <a:rect b="b" l="l" r="r" t="t"/>
              <a:pathLst>
                <a:path extrusionOk="0" fill="none" h="27264" w="49086">
                  <a:moveTo>
                    <a:pt x="1" y="0"/>
                  </a:moveTo>
                  <a:lnTo>
                    <a:pt x="1" y="0"/>
                  </a:lnTo>
                  <a:cubicBezTo>
                    <a:pt x="7780" y="6335"/>
                    <a:pt x="17272" y="12258"/>
                    <a:pt x="27603" y="17094"/>
                  </a:cubicBezTo>
                  <a:cubicBezTo>
                    <a:pt x="36203" y="21126"/>
                    <a:pt x="43198" y="24213"/>
                    <a:pt x="49086" y="26318"/>
                  </a:cubicBezTo>
                  <a:cubicBezTo>
                    <a:pt x="46409" y="26961"/>
                    <a:pt x="43644" y="27264"/>
                    <a:pt x="40771" y="27264"/>
                  </a:cubicBezTo>
                  <a:cubicBezTo>
                    <a:pt x="40735" y="27264"/>
                    <a:pt x="40682" y="27264"/>
                    <a:pt x="40646" y="27264"/>
                  </a:cubicBezTo>
                  <a:cubicBezTo>
                    <a:pt x="24106" y="27264"/>
                    <a:pt x="11027" y="1755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461175" y="1589550"/>
              <a:ext cx="581250" cy="1645550"/>
            </a:xfrm>
            <a:custGeom>
              <a:rect b="b" l="l" r="r" t="t"/>
              <a:pathLst>
                <a:path extrusionOk="0" h="65822" w="23250">
                  <a:moveTo>
                    <a:pt x="1" y="0"/>
                  </a:moveTo>
                  <a:lnTo>
                    <a:pt x="1" y="0"/>
                  </a:lnTo>
                  <a:cubicBezTo>
                    <a:pt x="8619" y="9118"/>
                    <a:pt x="15078" y="22446"/>
                    <a:pt x="14061" y="38059"/>
                  </a:cubicBezTo>
                  <a:cubicBezTo>
                    <a:pt x="14382" y="48550"/>
                    <a:pt x="14025" y="57757"/>
                    <a:pt x="13169" y="65822"/>
                  </a:cubicBezTo>
                  <a:cubicBezTo>
                    <a:pt x="23125" y="46962"/>
                    <a:pt x="23250" y="30636"/>
                    <a:pt x="22697" y="23249"/>
                  </a:cubicBezTo>
                  <a:cubicBezTo>
                    <a:pt x="21376" y="12633"/>
                    <a:pt x="14792" y="463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461175" y="1589550"/>
              <a:ext cx="581250" cy="1645550"/>
            </a:xfrm>
            <a:custGeom>
              <a:rect b="b" l="l" r="r" t="t"/>
              <a:pathLst>
                <a:path extrusionOk="0" fill="none" h="65822" w="23250">
                  <a:moveTo>
                    <a:pt x="1" y="0"/>
                  </a:moveTo>
                  <a:cubicBezTo>
                    <a:pt x="14792" y="4639"/>
                    <a:pt x="21376" y="12633"/>
                    <a:pt x="22697" y="23249"/>
                  </a:cubicBezTo>
                  <a:cubicBezTo>
                    <a:pt x="23250" y="30636"/>
                    <a:pt x="23125" y="46962"/>
                    <a:pt x="13169" y="65822"/>
                  </a:cubicBezTo>
                  <a:cubicBezTo>
                    <a:pt x="14025" y="57757"/>
                    <a:pt x="14382" y="48550"/>
                    <a:pt x="14061" y="38059"/>
                  </a:cubicBezTo>
                  <a:cubicBezTo>
                    <a:pt x="15078" y="22446"/>
                    <a:pt x="8619" y="91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5" name="Google Shape;845;p2"/>
          <p:cNvSpPr txBox="1"/>
          <p:nvPr>
            <p:ph type="title"/>
          </p:nvPr>
        </p:nvSpPr>
        <p:spPr>
          <a:xfrm>
            <a:off x="883808" y="-496199"/>
            <a:ext cx="3677559" cy="17258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ABOUT US</a:t>
            </a:r>
            <a:endParaRPr/>
          </a:p>
        </p:txBody>
      </p:sp>
      <p:sp>
        <p:nvSpPr>
          <p:cNvPr id="846" name="Google Shape;846;p2"/>
          <p:cNvSpPr txBox="1"/>
          <p:nvPr>
            <p:ph idx="1" type="subTitle"/>
          </p:nvPr>
        </p:nvSpPr>
        <p:spPr>
          <a:xfrm>
            <a:off x="135802" y="1014414"/>
            <a:ext cx="4975945" cy="3957763"/>
          </a:xfrm>
          <a:prstGeom prst="rect">
            <a:avLst/>
          </a:prstGeom>
          <a:solidFill>
            <a:srgbClr val="FAF3D6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1400">
                <a:solidFill>
                  <a:srgbClr val="21170D"/>
                </a:solidFill>
              </a:rPr>
              <a:t>Gabriel K.S.P - My brother and I were raised by a single mother, and we received free lunches during middle and high school. </a:t>
            </a:r>
            <a:endParaRPr b="1" sz="1400">
              <a:solidFill>
                <a:srgbClr val="21170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400">
              <a:solidFill>
                <a:srgbClr val="21170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1400">
                <a:solidFill>
                  <a:srgbClr val="21170D"/>
                </a:solidFill>
              </a:rPr>
              <a:t>Andres Ramirez – Coming from Venezuela, a now poor country, my family and I had to skip some meals to save up for the next meal.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400">
              <a:solidFill>
                <a:srgbClr val="21170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1400">
                <a:solidFill>
                  <a:srgbClr val="21170D"/>
                </a:solidFill>
              </a:rPr>
              <a:t>Hasan Khan – family grew in the poorer part of Montreal, helped my dad open a food bank to give back.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400">
              <a:solidFill>
                <a:srgbClr val="21170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1400">
                <a:solidFill>
                  <a:srgbClr val="21170D"/>
                </a:solidFill>
              </a:rPr>
              <a:t>Sebastian Valcarcel – During my first year in Canada, my family and I had to rely on food banks and deals to feed ourselves.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400">
              <a:solidFill>
                <a:srgbClr val="21170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1400">
                <a:solidFill>
                  <a:srgbClr val="21170D"/>
                </a:solidFill>
              </a:rPr>
              <a:t>Eraste Boko – Coming from Benin Republic that is a poor country in West Africa, I grew up in a community where many people could barely afford one meal per day.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>
              <a:solidFill>
                <a:srgbClr val="21170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>
              <a:solidFill>
                <a:srgbClr val="21170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>
              <a:solidFill>
                <a:srgbClr val="21170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>
              <a:solidFill>
                <a:srgbClr val="21170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>
              <a:solidFill>
                <a:srgbClr val="21170D"/>
              </a:solidFill>
            </a:endParaRPr>
          </a:p>
        </p:txBody>
      </p:sp>
      <p:sp>
        <p:nvSpPr>
          <p:cNvPr id="847" name="Google Shape;847;p2"/>
          <p:cNvSpPr/>
          <p:nvPr/>
        </p:nvSpPr>
        <p:spPr>
          <a:xfrm>
            <a:off x="5619806" y="4585233"/>
            <a:ext cx="283800" cy="283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2"/>
          <p:cNvSpPr/>
          <p:nvPr/>
        </p:nvSpPr>
        <p:spPr>
          <a:xfrm>
            <a:off x="8505075" y="321800"/>
            <a:ext cx="217500" cy="217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2"/>
          <p:cNvSpPr/>
          <p:nvPr/>
        </p:nvSpPr>
        <p:spPr>
          <a:xfrm>
            <a:off x="8601075" y="3742225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20"/>
          <p:cNvSpPr txBox="1"/>
          <p:nvPr>
            <p:ph idx="9" type="title"/>
          </p:nvPr>
        </p:nvSpPr>
        <p:spPr>
          <a:xfrm>
            <a:off x="6065282" y="1945115"/>
            <a:ext cx="2573196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1200"/>
              <a:t>Helping local businesses profit from food that would otherwise be wasted</a:t>
            </a:r>
            <a:endParaRPr/>
          </a:p>
        </p:txBody>
      </p:sp>
      <p:sp>
        <p:nvSpPr>
          <p:cNvPr id="1054" name="Google Shape;1054;p20"/>
          <p:cNvSpPr txBox="1"/>
          <p:nvPr>
            <p:ph idx="14" type="title"/>
          </p:nvPr>
        </p:nvSpPr>
        <p:spPr>
          <a:xfrm>
            <a:off x="6065282" y="3815716"/>
            <a:ext cx="2573195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1200"/>
              <a:t>Providing a platform for small grocery stores and existing stores to expand</a:t>
            </a:r>
            <a:endParaRPr/>
          </a:p>
        </p:txBody>
      </p:sp>
      <p:sp>
        <p:nvSpPr>
          <p:cNvPr id="1055" name="Google Shape;1055;p20"/>
          <p:cNvSpPr txBox="1"/>
          <p:nvPr>
            <p:ph type="title"/>
          </p:nvPr>
        </p:nvSpPr>
        <p:spPr>
          <a:xfrm>
            <a:off x="585782" y="39248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OUR SERVICES</a:t>
            </a:r>
            <a:endParaRPr/>
          </a:p>
        </p:txBody>
      </p:sp>
      <p:sp>
        <p:nvSpPr>
          <p:cNvPr id="1056" name="Google Shape;1056;p20"/>
          <p:cNvSpPr txBox="1"/>
          <p:nvPr>
            <p:ph idx="2" type="title"/>
          </p:nvPr>
        </p:nvSpPr>
        <p:spPr>
          <a:xfrm>
            <a:off x="0" y="1733084"/>
            <a:ext cx="3441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1200"/>
              <a:t>Connecting customers with local businesses</a:t>
            </a:r>
            <a:endParaRPr/>
          </a:p>
        </p:txBody>
      </p:sp>
      <p:sp>
        <p:nvSpPr>
          <p:cNvPr id="1057" name="Google Shape;1057;p20"/>
          <p:cNvSpPr txBox="1"/>
          <p:nvPr>
            <p:ph idx="3" type="title"/>
          </p:nvPr>
        </p:nvSpPr>
        <p:spPr>
          <a:xfrm>
            <a:off x="3108388" y="1773923"/>
            <a:ext cx="3026700" cy="672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1200"/>
              <a:t>Allowing customers to view the establishment's current menu and prices </a:t>
            </a:r>
            <a:endParaRPr/>
          </a:p>
        </p:txBody>
      </p:sp>
      <p:sp>
        <p:nvSpPr>
          <p:cNvPr id="1058" name="Google Shape;1058;p20"/>
          <p:cNvSpPr txBox="1"/>
          <p:nvPr>
            <p:ph idx="5" type="title"/>
          </p:nvPr>
        </p:nvSpPr>
        <p:spPr>
          <a:xfrm>
            <a:off x="782550" y="3815716"/>
            <a:ext cx="1986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1200"/>
              <a:t>Reducing the amount of food waste in our environment</a:t>
            </a:r>
            <a:br>
              <a:rPr lang="en-US" sz="1200"/>
            </a:br>
            <a:endParaRPr sz="1200"/>
          </a:p>
        </p:txBody>
      </p:sp>
      <p:sp>
        <p:nvSpPr>
          <p:cNvPr id="1059" name="Google Shape;1059;p20"/>
          <p:cNvSpPr/>
          <p:nvPr/>
        </p:nvSpPr>
        <p:spPr>
          <a:xfrm>
            <a:off x="1434275" y="1163835"/>
            <a:ext cx="572700" cy="572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" name="Google Shape;1060;p20"/>
          <p:cNvSpPr/>
          <p:nvPr/>
        </p:nvSpPr>
        <p:spPr>
          <a:xfrm>
            <a:off x="4283320" y="1160384"/>
            <a:ext cx="572700" cy="572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Google Shape;1061;p20"/>
          <p:cNvSpPr/>
          <p:nvPr/>
        </p:nvSpPr>
        <p:spPr>
          <a:xfrm>
            <a:off x="7057217" y="1168799"/>
            <a:ext cx="572700" cy="572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" name="Google Shape;1062;p20"/>
          <p:cNvSpPr/>
          <p:nvPr/>
        </p:nvSpPr>
        <p:spPr>
          <a:xfrm>
            <a:off x="1434275" y="2953913"/>
            <a:ext cx="572700" cy="572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3" name="Google Shape;1063;p20"/>
          <p:cNvSpPr/>
          <p:nvPr/>
        </p:nvSpPr>
        <p:spPr>
          <a:xfrm>
            <a:off x="4278074" y="2913763"/>
            <a:ext cx="572700" cy="572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4" name="Google Shape;1064;p20"/>
          <p:cNvSpPr/>
          <p:nvPr/>
        </p:nvSpPr>
        <p:spPr>
          <a:xfrm>
            <a:off x="7066268" y="3017965"/>
            <a:ext cx="572700" cy="572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5" name="Google Shape;1065;p20"/>
          <p:cNvGrpSpPr/>
          <p:nvPr/>
        </p:nvGrpSpPr>
        <p:grpSpPr>
          <a:xfrm>
            <a:off x="7211067" y="1253100"/>
            <a:ext cx="265000" cy="373825"/>
            <a:chOff x="5009675" y="1656450"/>
            <a:chExt cx="265000" cy="373825"/>
          </a:xfrm>
        </p:grpSpPr>
        <p:sp>
          <p:nvSpPr>
            <p:cNvPr id="1066" name="Google Shape;1066;p20"/>
            <p:cNvSpPr/>
            <p:nvPr/>
          </p:nvSpPr>
          <p:spPr>
            <a:xfrm>
              <a:off x="5124775" y="1656450"/>
              <a:ext cx="145425" cy="136075"/>
            </a:xfrm>
            <a:custGeom>
              <a:rect b="b" l="l" r="r" t="t"/>
              <a:pathLst>
                <a:path extrusionOk="0" h="5443" w="5817">
                  <a:moveTo>
                    <a:pt x="0" y="1"/>
                  </a:moveTo>
                  <a:lnTo>
                    <a:pt x="0" y="2195"/>
                  </a:lnTo>
                  <a:cubicBezTo>
                    <a:pt x="72" y="2231"/>
                    <a:pt x="143" y="2267"/>
                    <a:pt x="196" y="2302"/>
                  </a:cubicBezTo>
                  <a:cubicBezTo>
                    <a:pt x="312" y="2370"/>
                    <a:pt x="385" y="2397"/>
                    <a:pt x="446" y="2397"/>
                  </a:cubicBezTo>
                  <a:cubicBezTo>
                    <a:pt x="592" y="2397"/>
                    <a:pt x="662" y="2243"/>
                    <a:pt x="1053" y="2142"/>
                  </a:cubicBezTo>
                  <a:cubicBezTo>
                    <a:pt x="1169" y="2107"/>
                    <a:pt x="1291" y="2088"/>
                    <a:pt x="1416" y="2088"/>
                  </a:cubicBezTo>
                  <a:cubicBezTo>
                    <a:pt x="1926" y="2088"/>
                    <a:pt x="2483" y="2396"/>
                    <a:pt x="2855" y="3141"/>
                  </a:cubicBezTo>
                  <a:cubicBezTo>
                    <a:pt x="3265" y="3962"/>
                    <a:pt x="3979" y="4622"/>
                    <a:pt x="4568" y="5443"/>
                  </a:cubicBezTo>
                  <a:cubicBezTo>
                    <a:pt x="5175" y="5371"/>
                    <a:pt x="5514" y="5246"/>
                    <a:pt x="5817" y="5122"/>
                  </a:cubicBezTo>
                  <a:cubicBezTo>
                    <a:pt x="5524" y="2346"/>
                    <a:pt x="4058" y="970"/>
                    <a:pt x="1926" y="970"/>
                  </a:cubicBezTo>
                  <a:cubicBezTo>
                    <a:pt x="1591" y="970"/>
                    <a:pt x="1240" y="1003"/>
                    <a:pt x="875" y="1071"/>
                  </a:cubicBezTo>
                  <a:lnTo>
                    <a:pt x="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20"/>
            <p:cNvSpPr/>
            <p:nvPr/>
          </p:nvSpPr>
          <p:spPr>
            <a:xfrm>
              <a:off x="5009675" y="1730525"/>
              <a:ext cx="265000" cy="256050"/>
            </a:xfrm>
            <a:custGeom>
              <a:rect b="b" l="l" r="r" t="t"/>
              <a:pathLst>
                <a:path extrusionOk="0" h="10242" w="10600">
                  <a:moveTo>
                    <a:pt x="4042" y="0"/>
                  </a:moveTo>
                  <a:cubicBezTo>
                    <a:pt x="3849" y="0"/>
                    <a:pt x="3620" y="122"/>
                    <a:pt x="3391" y="571"/>
                  </a:cubicBezTo>
                  <a:cubicBezTo>
                    <a:pt x="2838" y="1713"/>
                    <a:pt x="1856" y="2462"/>
                    <a:pt x="1321" y="3461"/>
                  </a:cubicBezTo>
                  <a:cubicBezTo>
                    <a:pt x="1" y="5923"/>
                    <a:pt x="1196" y="9528"/>
                    <a:pt x="5032" y="10241"/>
                  </a:cubicBezTo>
                  <a:cubicBezTo>
                    <a:pt x="8904" y="9528"/>
                    <a:pt x="10599" y="5584"/>
                    <a:pt x="8066" y="2480"/>
                  </a:cubicBezTo>
                  <a:cubicBezTo>
                    <a:pt x="7566" y="1873"/>
                    <a:pt x="7031" y="1302"/>
                    <a:pt x="6674" y="571"/>
                  </a:cubicBezTo>
                  <a:cubicBezTo>
                    <a:pt x="6457" y="127"/>
                    <a:pt x="6231" y="2"/>
                    <a:pt x="6036" y="2"/>
                  </a:cubicBezTo>
                  <a:cubicBezTo>
                    <a:pt x="5831" y="2"/>
                    <a:pt x="5659" y="141"/>
                    <a:pt x="5568" y="196"/>
                  </a:cubicBezTo>
                  <a:cubicBezTo>
                    <a:pt x="5568" y="196"/>
                    <a:pt x="5348" y="316"/>
                    <a:pt x="5043" y="316"/>
                  </a:cubicBezTo>
                  <a:cubicBezTo>
                    <a:pt x="4864" y="316"/>
                    <a:pt x="4655" y="275"/>
                    <a:pt x="4444" y="142"/>
                  </a:cubicBezTo>
                  <a:cubicBezTo>
                    <a:pt x="4352" y="93"/>
                    <a:pt x="4211" y="0"/>
                    <a:pt x="4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20"/>
            <p:cNvSpPr/>
            <p:nvPr/>
          </p:nvSpPr>
          <p:spPr>
            <a:xfrm>
              <a:off x="5097550" y="2001700"/>
              <a:ext cx="75875" cy="28575"/>
            </a:xfrm>
            <a:custGeom>
              <a:rect b="b" l="l" r="r" t="t"/>
              <a:pathLst>
                <a:path extrusionOk="0" h="1143" w="3035">
                  <a:moveTo>
                    <a:pt x="376" y="1"/>
                  </a:moveTo>
                  <a:lnTo>
                    <a:pt x="1" y="536"/>
                  </a:lnTo>
                  <a:lnTo>
                    <a:pt x="715" y="1036"/>
                  </a:lnTo>
                  <a:lnTo>
                    <a:pt x="1089" y="518"/>
                  </a:lnTo>
                  <a:lnTo>
                    <a:pt x="1089" y="1143"/>
                  </a:lnTo>
                  <a:lnTo>
                    <a:pt x="1964" y="1143"/>
                  </a:lnTo>
                  <a:lnTo>
                    <a:pt x="1964" y="518"/>
                  </a:lnTo>
                  <a:lnTo>
                    <a:pt x="2320" y="1036"/>
                  </a:lnTo>
                  <a:lnTo>
                    <a:pt x="3034" y="536"/>
                  </a:lnTo>
                  <a:lnTo>
                    <a:pt x="2659" y="1"/>
                  </a:lnTo>
                  <a:cubicBezTo>
                    <a:pt x="2136" y="181"/>
                    <a:pt x="1811" y="262"/>
                    <a:pt x="1507" y="262"/>
                  </a:cubicBezTo>
                  <a:cubicBezTo>
                    <a:pt x="1179" y="262"/>
                    <a:pt x="876" y="168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9" name="Google Shape;1069;p20"/>
          <p:cNvGrpSpPr/>
          <p:nvPr/>
        </p:nvGrpSpPr>
        <p:grpSpPr>
          <a:xfrm>
            <a:off x="4470195" y="1237802"/>
            <a:ext cx="214575" cy="373825"/>
            <a:chOff x="4464600" y="1656450"/>
            <a:chExt cx="214575" cy="373825"/>
          </a:xfrm>
        </p:grpSpPr>
        <p:sp>
          <p:nvSpPr>
            <p:cNvPr id="1070" name="Google Shape;1070;p20"/>
            <p:cNvSpPr/>
            <p:nvPr/>
          </p:nvSpPr>
          <p:spPr>
            <a:xfrm>
              <a:off x="4510650" y="1916500"/>
              <a:ext cx="110975" cy="113775"/>
            </a:xfrm>
            <a:custGeom>
              <a:rect b="b" l="l" r="r" t="t"/>
              <a:pathLst>
                <a:path extrusionOk="0" h="4551" w="4439">
                  <a:moveTo>
                    <a:pt x="1441" y="1"/>
                  </a:moveTo>
                  <a:cubicBezTo>
                    <a:pt x="1441" y="394"/>
                    <a:pt x="1477" y="1089"/>
                    <a:pt x="924" y="1767"/>
                  </a:cubicBezTo>
                  <a:cubicBezTo>
                    <a:pt x="1" y="2868"/>
                    <a:pt x="808" y="4551"/>
                    <a:pt x="2239" y="4551"/>
                  </a:cubicBezTo>
                  <a:cubicBezTo>
                    <a:pt x="2247" y="4551"/>
                    <a:pt x="2254" y="4551"/>
                    <a:pt x="2262" y="4551"/>
                  </a:cubicBezTo>
                  <a:cubicBezTo>
                    <a:pt x="3689" y="4533"/>
                    <a:pt x="4439" y="2874"/>
                    <a:pt x="3564" y="1785"/>
                  </a:cubicBezTo>
                  <a:cubicBezTo>
                    <a:pt x="3083" y="1179"/>
                    <a:pt x="3011" y="661"/>
                    <a:pt x="3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20"/>
            <p:cNvSpPr/>
            <p:nvPr/>
          </p:nvSpPr>
          <p:spPr>
            <a:xfrm>
              <a:off x="4464600" y="1656450"/>
              <a:ext cx="214575" cy="238225"/>
            </a:xfrm>
            <a:custGeom>
              <a:rect b="b" l="l" r="r" t="t"/>
              <a:pathLst>
                <a:path extrusionOk="0" h="9529" w="8583">
                  <a:moveTo>
                    <a:pt x="3533" y="1"/>
                  </a:moveTo>
                  <a:lnTo>
                    <a:pt x="1891" y="393"/>
                  </a:lnTo>
                  <a:cubicBezTo>
                    <a:pt x="1891" y="393"/>
                    <a:pt x="2248" y="1731"/>
                    <a:pt x="2534" y="3712"/>
                  </a:cubicBezTo>
                  <a:cubicBezTo>
                    <a:pt x="2177" y="3123"/>
                    <a:pt x="1749" y="2534"/>
                    <a:pt x="1267" y="1963"/>
                  </a:cubicBezTo>
                  <a:lnTo>
                    <a:pt x="0" y="2963"/>
                  </a:lnTo>
                  <a:cubicBezTo>
                    <a:pt x="0" y="2963"/>
                    <a:pt x="2391" y="5675"/>
                    <a:pt x="3194" y="9529"/>
                  </a:cubicBezTo>
                  <a:lnTo>
                    <a:pt x="4889" y="9529"/>
                  </a:lnTo>
                  <a:cubicBezTo>
                    <a:pt x="4889" y="9529"/>
                    <a:pt x="5728" y="5443"/>
                    <a:pt x="8582" y="2499"/>
                  </a:cubicBezTo>
                  <a:lnTo>
                    <a:pt x="7369" y="1428"/>
                  </a:lnTo>
                  <a:cubicBezTo>
                    <a:pt x="6477" y="2356"/>
                    <a:pt x="5763" y="3355"/>
                    <a:pt x="5192" y="4301"/>
                  </a:cubicBezTo>
                  <a:cubicBezTo>
                    <a:pt x="5674" y="2160"/>
                    <a:pt x="6227" y="732"/>
                    <a:pt x="6227" y="732"/>
                  </a:cubicBezTo>
                  <a:lnTo>
                    <a:pt x="4568" y="108"/>
                  </a:lnTo>
                  <a:cubicBezTo>
                    <a:pt x="4354" y="768"/>
                    <a:pt x="4157" y="1392"/>
                    <a:pt x="3979" y="1999"/>
                  </a:cubicBezTo>
                  <a:cubicBezTo>
                    <a:pt x="3854" y="1357"/>
                    <a:pt x="3711" y="697"/>
                    <a:pt x="3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20"/>
            <p:cNvSpPr/>
            <p:nvPr/>
          </p:nvSpPr>
          <p:spPr>
            <a:xfrm>
              <a:off x="4608225" y="19816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20"/>
            <p:cNvSpPr/>
            <p:nvPr/>
          </p:nvSpPr>
          <p:spPr>
            <a:xfrm>
              <a:off x="4607775" y="1990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20"/>
            <p:cNvSpPr/>
            <p:nvPr/>
          </p:nvSpPr>
          <p:spPr>
            <a:xfrm>
              <a:off x="4607775" y="1981650"/>
              <a:ext cx="475" cy="6250"/>
            </a:xfrm>
            <a:custGeom>
              <a:rect b="b" l="l" r="r" t="t"/>
              <a:pathLst>
                <a:path extrusionOk="0" h="250" w="19">
                  <a:moveTo>
                    <a:pt x="18" y="0"/>
                  </a:moveTo>
                  <a:cubicBezTo>
                    <a:pt x="1" y="107"/>
                    <a:pt x="1" y="196"/>
                    <a:pt x="1" y="250"/>
                  </a:cubicBezTo>
                  <a:cubicBezTo>
                    <a:pt x="1" y="143"/>
                    <a:pt x="18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20"/>
            <p:cNvSpPr/>
            <p:nvPr/>
          </p:nvSpPr>
          <p:spPr>
            <a:xfrm>
              <a:off x="4607775" y="1987875"/>
              <a:ext cx="25" cy="2275"/>
            </a:xfrm>
            <a:custGeom>
              <a:rect b="b" l="l" r="r" t="t"/>
              <a:pathLst>
                <a:path extrusionOk="0" h="91" w="1">
                  <a:moveTo>
                    <a:pt x="1" y="1"/>
                  </a:moveTo>
                  <a:cubicBezTo>
                    <a:pt x="1" y="54"/>
                    <a:pt x="1" y="90"/>
                    <a:pt x="1" y="90"/>
                  </a:cubicBezTo>
                  <a:cubicBezTo>
                    <a:pt x="1" y="90"/>
                    <a:pt x="1" y="5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6" name="Google Shape;1076;p20"/>
          <p:cNvGrpSpPr/>
          <p:nvPr/>
        </p:nvGrpSpPr>
        <p:grpSpPr>
          <a:xfrm>
            <a:off x="7159696" y="3145167"/>
            <a:ext cx="350904" cy="335234"/>
            <a:chOff x="3887175" y="1656500"/>
            <a:chExt cx="386075" cy="368875"/>
          </a:xfrm>
        </p:grpSpPr>
        <p:sp>
          <p:nvSpPr>
            <p:cNvPr id="1077" name="Google Shape;1077;p20"/>
            <p:cNvSpPr/>
            <p:nvPr/>
          </p:nvSpPr>
          <p:spPr>
            <a:xfrm>
              <a:off x="4049750" y="1767525"/>
              <a:ext cx="39725" cy="29900"/>
            </a:xfrm>
            <a:custGeom>
              <a:rect b="b" l="l" r="r" t="t"/>
              <a:pathLst>
                <a:path extrusionOk="0" h="1196" w="1589">
                  <a:moveTo>
                    <a:pt x="803" y="1"/>
                  </a:moveTo>
                  <a:cubicBezTo>
                    <a:pt x="0" y="1"/>
                    <a:pt x="18" y="1196"/>
                    <a:pt x="803" y="1196"/>
                  </a:cubicBezTo>
                  <a:cubicBezTo>
                    <a:pt x="1588" y="1196"/>
                    <a:pt x="1588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20"/>
            <p:cNvSpPr/>
            <p:nvPr/>
          </p:nvSpPr>
          <p:spPr>
            <a:xfrm>
              <a:off x="4124675" y="1670275"/>
              <a:ext cx="97725" cy="74975"/>
            </a:xfrm>
            <a:custGeom>
              <a:rect b="b" l="l" r="r" t="t"/>
              <a:pathLst>
                <a:path extrusionOk="0" h="2999" w="3909">
                  <a:moveTo>
                    <a:pt x="1286" y="1"/>
                  </a:moveTo>
                  <a:lnTo>
                    <a:pt x="1286" y="1"/>
                  </a:lnTo>
                  <a:cubicBezTo>
                    <a:pt x="1" y="947"/>
                    <a:pt x="679" y="2998"/>
                    <a:pt x="2285" y="2998"/>
                  </a:cubicBezTo>
                  <a:cubicBezTo>
                    <a:pt x="3052" y="2998"/>
                    <a:pt x="3694" y="2499"/>
                    <a:pt x="3909" y="1785"/>
                  </a:cubicBezTo>
                  <a:cubicBezTo>
                    <a:pt x="3159" y="1000"/>
                    <a:pt x="2267" y="393"/>
                    <a:pt x="1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20"/>
            <p:cNvSpPr/>
            <p:nvPr/>
          </p:nvSpPr>
          <p:spPr>
            <a:xfrm>
              <a:off x="3915925" y="1708650"/>
              <a:ext cx="76600" cy="71900"/>
            </a:xfrm>
            <a:custGeom>
              <a:rect b="b" l="l" r="r" t="t"/>
              <a:pathLst>
                <a:path extrusionOk="0" h="2876" w="3064">
                  <a:moveTo>
                    <a:pt x="1660" y="0"/>
                  </a:moveTo>
                  <a:cubicBezTo>
                    <a:pt x="982" y="643"/>
                    <a:pt x="393" y="1463"/>
                    <a:pt x="1" y="2373"/>
                  </a:cubicBezTo>
                  <a:cubicBezTo>
                    <a:pt x="321" y="2726"/>
                    <a:pt x="700" y="2875"/>
                    <a:pt x="1067" y="2875"/>
                  </a:cubicBezTo>
                  <a:cubicBezTo>
                    <a:pt x="2111" y="2875"/>
                    <a:pt x="3064" y="1675"/>
                    <a:pt x="2338" y="553"/>
                  </a:cubicBezTo>
                  <a:cubicBezTo>
                    <a:pt x="2177" y="304"/>
                    <a:pt x="1928" y="107"/>
                    <a:pt x="1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20"/>
            <p:cNvSpPr/>
            <p:nvPr/>
          </p:nvSpPr>
          <p:spPr>
            <a:xfrm>
              <a:off x="3887175" y="1656500"/>
              <a:ext cx="386075" cy="188275"/>
            </a:xfrm>
            <a:custGeom>
              <a:rect b="b" l="l" r="r" t="t"/>
              <a:pathLst>
                <a:path extrusionOk="0" h="7531" w="15443">
                  <a:moveTo>
                    <a:pt x="7306" y="3549"/>
                  </a:moveTo>
                  <a:cubicBezTo>
                    <a:pt x="8109" y="3549"/>
                    <a:pt x="8769" y="4227"/>
                    <a:pt x="8769" y="5030"/>
                  </a:cubicBezTo>
                  <a:cubicBezTo>
                    <a:pt x="8769" y="5851"/>
                    <a:pt x="8109" y="6511"/>
                    <a:pt x="7306" y="6511"/>
                  </a:cubicBezTo>
                  <a:cubicBezTo>
                    <a:pt x="6486" y="6511"/>
                    <a:pt x="5825" y="5851"/>
                    <a:pt x="5825" y="5030"/>
                  </a:cubicBezTo>
                  <a:cubicBezTo>
                    <a:pt x="5825" y="4227"/>
                    <a:pt x="6486" y="3549"/>
                    <a:pt x="7306" y="3549"/>
                  </a:cubicBezTo>
                  <a:close/>
                  <a:moveTo>
                    <a:pt x="7994" y="1"/>
                  </a:moveTo>
                  <a:cubicBezTo>
                    <a:pt x="6431" y="1"/>
                    <a:pt x="4850" y="485"/>
                    <a:pt x="3524" y="1480"/>
                  </a:cubicBezTo>
                  <a:cubicBezTo>
                    <a:pt x="3774" y="1622"/>
                    <a:pt x="3988" y="1837"/>
                    <a:pt x="4166" y="2086"/>
                  </a:cubicBezTo>
                  <a:cubicBezTo>
                    <a:pt x="5372" y="3783"/>
                    <a:pt x="3956" y="5842"/>
                    <a:pt x="2238" y="5842"/>
                  </a:cubicBezTo>
                  <a:cubicBezTo>
                    <a:pt x="1769" y="5842"/>
                    <a:pt x="1278" y="5689"/>
                    <a:pt x="812" y="5334"/>
                  </a:cubicBezTo>
                  <a:cubicBezTo>
                    <a:pt x="615" y="6012"/>
                    <a:pt x="508" y="6743"/>
                    <a:pt x="508" y="7475"/>
                  </a:cubicBezTo>
                  <a:cubicBezTo>
                    <a:pt x="508" y="7522"/>
                    <a:pt x="1" y="7530"/>
                    <a:pt x="4426" y="7530"/>
                  </a:cubicBezTo>
                  <a:cubicBezTo>
                    <a:pt x="6638" y="7530"/>
                    <a:pt x="10084" y="7528"/>
                    <a:pt x="15443" y="7528"/>
                  </a:cubicBezTo>
                  <a:cubicBezTo>
                    <a:pt x="15443" y="5833"/>
                    <a:pt x="14925" y="4334"/>
                    <a:pt x="14033" y="3086"/>
                  </a:cubicBezTo>
                  <a:cubicBezTo>
                    <a:pt x="13587" y="3924"/>
                    <a:pt x="12731" y="4424"/>
                    <a:pt x="11785" y="4424"/>
                  </a:cubicBezTo>
                  <a:cubicBezTo>
                    <a:pt x="9608" y="4424"/>
                    <a:pt x="8448" y="1872"/>
                    <a:pt x="9840" y="231"/>
                  </a:cubicBezTo>
                  <a:cubicBezTo>
                    <a:pt x="9239" y="78"/>
                    <a:pt x="8618" y="1"/>
                    <a:pt x="7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20"/>
            <p:cNvSpPr/>
            <p:nvPr/>
          </p:nvSpPr>
          <p:spPr>
            <a:xfrm>
              <a:off x="4028325" y="1866550"/>
              <a:ext cx="116450" cy="158825"/>
            </a:xfrm>
            <a:custGeom>
              <a:rect b="b" l="l" r="r" t="t"/>
              <a:pathLst>
                <a:path extrusionOk="0" h="6353" w="4658">
                  <a:moveTo>
                    <a:pt x="376" y="1"/>
                  </a:moveTo>
                  <a:lnTo>
                    <a:pt x="55" y="4765"/>
                  </a:lnTo>
                  <a:cubicBezTo>
                    <a:pt x="1" y="5621"/>
                    <a:pt x="679" y="6353"/>
                    <a:pt x="1553" y="6353"/>
                  </a:cubicBezTo>
                  <a:lnTo>
                    <a:pt x="3123" y="6353"/>
                  </a:lnTo>
                  <a:cubicBezTo>
                    <a:pt x="3980" y="6353"/>
                    <a:pt x="4658" y="5621"/>
                    <a:pt x="4604" y="4765"/>
                  </a:cubicBezTo>
                  <a:lnTo>
                    <a:pt x="4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2" name="Google Shape;1082;p20"/>
          <p:cNvGrpSpPr/>
          <p:nvPr/>
        </p:nvGrpSpPr>
        <p:grpSpPr>
          <a:xfrm>
            <a:off x="1658615" y="1275012"/>
            <a:ext cx="144550" cy="373825"/>
            <a:chOff x="3331125" y="1656450"/>
            <a:chExt cx="144550" cy="373825"/>
          </a:xfrm>
        </p:grpSpPr>
        <p:sp>
          <p:nvSpPr>
            <p:cNvPr id="1083" name="Google Shape;1083;p20"/>
            <p:cNvSpPr/>
            <p:nvPr/>
          </p:nvSpPr>
          <p:spPr>
            <a:xfrm>
              <a:off x="3349425" y="1742775"/>
              <a:ext cx="109700" cy="287500"/>
            </a:xfrm>
            <a:custGeom>
              <a:rect b="b" l="l" r="r" t="t"/>
              <a:pathLst>
                <a:path extrusionOk="0" h="11500" w="4388">
                  <a:moveTo>
                    <a:pt x="2166" y="0"/>
                  </a:moveTo>
                  <a:cubicBezTo>
                    <a:pt x="1299" y="0"/>
                    <a:pt x="429" y="277"/>
                    <a:pt x="108" y="830"/>
                  </a:cubicBezTo>
                  <a:cubicBezTo>
                    <a:pt x="54" y="937"/>
                    <a:pt x="18" y="1240"/>
                    <a:pt x="0" y="1776"/>
                  </a:cubicBezTo>
                  <a:lnTo>
                    <a:pt x="1035" y="1776"/>
                  </a:lnTo>
                  <a:lnTo>
                    <a:pt x="1035" y="2650"/>
                  </a:lnTo>
                  <a:lnTo>
                    <a:pt x="18" y="2650"/>
                  </a:lnTo>
                  <a:cubicBezTo>
                    <a:pt x="54" y="3203"/>
                    <a:pt x="108" y="3881"/>
                    <a:pt x="215" y="4702"/>
                  </a:cubicBezTo>
                  <a:lnTo>
                    <a:pt x="1232" y="4702"/>
                  </a:lnTo>
                  <a:lnTo>
                    <a:pt x="1232" y="5576"/>
                  </a:lnTo>
                  <a:lnTo>
                    <a:pt x="339" y="5576"/>
                  </a:lnTo>
                  <a:cubicBezTo>
                    <a:pt x="482" y="6450"/>
                    <a:pt x="643" y="7307"/>
                    <a:pt x="821" y="8092"/>
                  </a:cubicBezTo>
                  <a:lnTo>
                    <a:pt x="1749" y="8092"/>
                  </a:lnTo>
                  <a:lnTo>
                    <a:pt x="1749" y="8966"/>
                  </a:lnTo>
                  <a:lnTo>
                    <a:pt x="1053" y="8966"/>
                  </a:lnTo>
                  <a:cubicBezTo>
                    <a:pt x="1178" y="9466"/>
                    <a:pt x="1696" y="11250"/>
                    <a:pt x="2159" y="11500"/>
                  </a:cubicBezTo>
                  <a:cubicBezTo>
                    <a:pt x="2837" y="11125"/>
                    <a:pt x="3551" y="7913"/>
                    <a:pt x="3694" y="7146"/>
                  </a:cubicBezTo>
                  <a:lnTo>
                    <a:pt x="2855" y="7146"/>
                  </a:lnTo>
                  <a:lnTo>
                    <a:pt x="2855" y="6272"/>
                  </a:lnTo>
                  <a:lnTo>
                    <a:pt x="3872" y="6272"/>
                  </a:lnTo>
                  <a:cubicBezTo>
                    <a:pt x="4015" y="5398"/>
                    <a:pt x="4140" y="4523"/>
                    <a:pt x="4211" y="3756"/>
                  </a:cubicBezTo>
                  <a:lnTo>
                    <a:pt x="3141" y="3756"/>
                  </a:lnTo>
                  <a:lnTo>
                    <a:pt x="3141" y="2882"/>
                  </a:lnTo>
                  <a:lnTo>
                    <a:pt x="4283" y="2882"/>
                  </a:lnTo>
                  <a:cubicBezTo>
                    <a:pt x="4387" y="1193"/>
                    <a:pt x="4220" y="829"/>
                    <a:pt x="4212" y="829"/>
                  </a:cubicBezTo>
                  <a:cubicBezTo>
                    <a:pt x="4211" y="829"/>
                    <a:pt x="4211" y="830"/>
                    <a:pt x="4211" y="830"/>
                  </a:cubicBezTo>
                  <a:cubicBezTo>
                    <a:pt x="3899" y="277"/>
                    <a:pt x="3034" y="0"/>
                    <a:pt x="2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20"/>
            <p:cNvSpPr/>
            <p:nvPr/>
          </p:nvSpPr>
          <p:spPr>
            <a:xfrm>
              <a:off x="3331125" y="1656450"/>
              <a:ext cx="144550" cy="77200"/>
            </a:xfrm>
            <a:custGeom>
              <a:rect b="b" l="l" r="r" t="t"/>
              <a:pathLst>
                <a:path extrusionOk="0" h="3088" w="5782">
                  <a:moveTo>
                    <a:pt x="2894" y="1"/>
                  </a:moveTo>
                  <a:cubicBezTo>
                    <a:pt x="2548" y="1"/>
                    <a:pt x="2204" y="143"/>
                    <a:pt x="1964" y="429"/>
                  </a:cubicBezTo>
                  <a:cubicBezTo>
                    <a:pt x="1868" y="524"/>
                    <a:pt x="1868" y="556"/>
                    <a:pt x="1853" y="556"/>
                  </a:cubicBezTo>
                  <a:cubicBezTo>
                    <a:pt x="1845" y="556"/>
                    <a:pt x="1833" y="548"/>
                    <a:pt x="1803" y="536"/>
                  </a:cubicBezTo>
                  <a:cubicBezTo>
                    <a:pt x="1660" y="485"/>
                    <a:pt x="1516" y="461"/>
                    <a:pt x="1374" y="461"/>
                  </a:cubicBezTo>
                  <a:cubicBezTo>
                    <a:pt x="824" y="461"/>
                    <a:pt x="321" y="825"/>
                    <a:pt x="179" y="1392"/>
                  </a:cubicBezTo>
                  <a:cubicBezTo>
                    <a:pt x="1" y="2070"/>
                    <a:pt x="411" y="2481"/>
                    <a:pt x="857" y="3088"/>
                  </a:cubicBezTo>
                  <a:cubicBezTo>
                    <a:pt x="1423" y="2746"/>
                    <a:pt x="2165" y="2572"/>
                    <a:pt x="2908" y="2572"/>
                  </a:cubicBezTo>
                  <a:cubicBezTo>
                    <a:pt x="3642" y="2572"/>
                    <a:pt x="4376" y="2742"/>
                    <a:pt x="4943" y="3088"/>
                  </a:cubicBezTo>
                  <a:cubicBezTo>
                    <a:pt x="5372" y="2481"/>
                    <a:pt x="5782" y="2070"/>
                    <a:pt x="5604" y="1392"/>
                  </a:cubicBezTo>
                  <a:cubicBezTo>
                    <a:pt x="5462" y="825"/>
                    <a:pt x="4959" y="461"/>
                    <a:pt x="4418" y="461"/>
                  </a:cubicBezTo>
                  <a:cubicBezTo>
                    <a:pt x="4279" y="461"/>
                    <a:pt x="4137" y="485"/>
                    <a:pt x="3998" y="536"/>
                  </a:cubicBezTo>
                  <a:cubicBezTo>
                    <a:pt x="3962" y="548"/>
                    <a:pt x="3946" y="556"/>
                    <a:pt x="3936" y="556"/>
                  </a:cubicBezTo>
                  <a:cubicBezTo>
                    <a:pt x="3916" y="556"/>
                    <a:pt x="3920" y="524"/>
                    <a:pt x="3837" y="429"/>
                  </a:cubicBezTo>
                  <a:cubicBezTo>
                    <a:pt x="3587" y="143"/>
                    <a:pt x="3239" y="1"/>
                    <a:pt x="2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5" name="Google Shape;1085;p20"/>
          <p:cNvGrpSpPr/>
          <p:nvPr/>
        </p:nvGrpSpPr>
        <p:grpSpPr>
          <a:xfrm>
            <a:off x="4409982" y="3041715"/>
            <a:ext cx="308904" cy="300078"/>
            <a:chOff x="2754825" y="1656375"/>
            <a:chExt cx="384975" cy="373975"/>
          </a:xfrm>
        </p:grpSpPr>
        <p:sp>
          <p:nvSpPr>
            <p:cNvPr id="1086" name="Google Shape;1086;p20"/>
            <p:cNvSpPr/>
            <p:nvPr/>
          </p:nvSpPr>
          <p:spPr>
            <a:xfrm>
              <a:off x="2754825" y="1790276"/>
              <a:ext cx="384975" cy="240074"/>
            </a:xfrm>
            <a:custGeom>
              <a:rect b="b" l="l" r="r" t="t"/>
              <a:pathLst>
                <a:path extrusionOk="0" h="9603" w="15399">
                  <a:moveTo>
                    <a:pt x="1749" y="1"/>
                  </a:moveTo>
                  <a:lnTo>
                    <a:pt x="1749" y="1"/>
                  </a:lnTo>
                  <a:cubicBezTo>
                    <a:pt x="0" y="2463"/>
                    <a:pt x="161" y="5924"/>
                    <a:pt x="2712" y="7976"/>
                  </a:cubicBezTo>
                  <a:cubicBezTo>
                    <a:pt x="4053" y="9058"/>
                    <a:pt x="5878" y="9602"/>
                    <a:pt x="7704" y="9602"/>
                  </a:cubicBezTo>
                  <a:cubicBezTo>
                    <a:pt x="9522" y="9602"/>
                    <a:pt x="11342" y="9062"/>
                    <a:pt x="12686" y="7976"/>
                  </a:cubicBezTo>
                  <a:cubicBezTo>
                    <a:pt x="15238" y="5924"/>
                    <a:pt x="15398" y="2463"/>
                    <a:pt x="13650" y="1"/>
                  </a:cubicBezTo>
                  <a:lnTo>
                    <a:pt x="13650" y="1"/>
                  </a:lnTo>
                  <a:cubicBezTo>
                    <a:pt x="13170" y="263"/>
                    <a:pt x="12632" y="402"/>
                    <a:pt x="12063" y="402"/>
                  </a:cubicBezTo>
                  <a:cubicBezTo>
                    <a:pt x="11743" y="402"/>
                    <a:pt x="11414" y="358"/>
                    <a:pt x="11081" y="268"/>
                  </a:cubicBezTo>
                  <a:lnTo>
                    <a:pt x="11081" y="268"/>
                  </a:lnTo>
                  <a:cubicBezTo>
                    <a:pt x="11170" y="1303"/>
                    <a:pt x="10884" y="2017"/>
                    <a:pt x="10474" y="2784"/>
                  </a:cubicBezTo>
                  <a:cubicBezTo>
                    <a:pt x="9118" y="2695"/>
                    <a:pt x="8226" y="2177"/>
                    <a:pt x="7690" y="1535"/>
                  </a:cubicBezTo>
                  <a:cubicBezTo>
                    <a:pt x="7173" y="2177"/>
                    <a:pt x="6281" y="2695"/>
                    <a:pt x="4925" y="2784"/>
                  </a:cubicBezTo>
                  <a:cubicBezTo>
                    <a:pt x="4550" y="2088"/>
                    <a:pt x="4211" y="1339"/>
                    <a:pt x="4318" y="268"/>
                  </a:cubicBezTo>
                  <a:lnTo>
                    <a:pt x="4318" y="268"/>
                  </a:lnTo>
                  <a:cubicBezTo>
                    <a:pt x="3997" y="358"/>
                    <a:pt x="3676" y="402"/>
                    <a:pt x="3360" y="402"/>
                  </a:cubicBezTo>
                  <a:cubicBezTo>
                    <a:pt x="2798" y="402"/>
                    <a:pt x="2251" y="263"/>
                    <a:pt x="1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20"/>
            <p:cNvSpPr/>
            <p:nvPr/>
          </p:nvSpPr>
          <p:spPr>
            <a:xfrm>
              <a:off x="2812350" y="1656375"/>
              <a:ext cx="269900" cy="180325"/>
            </a:xfrm>
            <a:custGeom>
              <a:rect b="b" l="l" r="r" t="t"/>
              <a:pathLst>
                <a:path extrusionOk="0" h="7213" w="10796">
                  <a:moveTo>
                    <a:pt x="6799" y="0"/>
                  </a:moveTo>
                  <a:cubicBezTo>
                    <a:pt x="5530" y="0"/>
                    <a:pt x="4943" y="1064"/>
                    <a:pt x="4943" y="2395"/>
                  </a:cubicBezTo>
                  <a:cubicBezTo>
                    <a:pt x="2981" y="2502"/>
                    <a:pt x="1393" y="3269"/>
                    <a:pt x="1" y="4661"/>
                  </a:cubicBezTo>
                  <a:cubicBezTo>
                    <a:pt x="392" y="4816"/>
                    <a:pt x="736" y="4883"/>
                    <a:pt x="1057" y="4883"/>
                  </a:cubicBezTo>
                  <a:cubicBezTo>
                    <a:pt x="1878" y="4883"/>
                    <a:pt x="2554" y="4447"/>
                    <a:pt x="3516" y="3947"/>
                  </a:cubicBezTo>
                  <a:lnTo>
                    <a:pt x="3516" y="3947"/>
                  </a:lnTo>
                  <a:cubicBezTo>
                    <a:pt x="3034" y="5035"/>
                    <a:pt x="2552" y="5820"/>
                    <a:pt x="3123" y="7212"/>
                  </a:cubicBezTo>
                  <a:cubicBezTo>
                    <a:pt x="4783" y="6873"/>
                    <a:pt x="4997" y="5874"/>
                    <a:pt x="5389" y="4928"/>
                  </a:cubicBezTo>
                  <a:cubicBezTo>
                    <a:pt x="5835" y="5927"/>
                    <a:pt x="6032" y="6891"/>
                    <a:pt x="7655" y="7212"/>
                  </a:cubicBezTo>
                  <a:cubicBezTo>
                    <a:pt x="8262" y="5767"/>
                    <a:pt x="7727" y="4964"/>
                    <a:pt x="7263" y="3947"/>
                  </a:cubicBezTo>
                  <a:lnTo>
                    <a:pt x="7263" y="3947"/>
                  </a:lnTo>
                  <a:cubicBezTo>
                    <a:pt x="8229" y="4437"/>
                    <a:pt x="8907" y="4880"/>
                    <a:pt x="9741" y="4880"/>
                  </a:cubicBezTo>
                  <a:cubicBezTo>
                    <a:pt x="10061" y="4880"/>
                    <a:pt x="10404" y="4814"/>
                    <a:pt x="10796" y="4661"/>
                  </a:cubicBezTo>
                  <a:cubicBezTo>
                    <a:pt x="9315" y="3198"/>
                    <a:pt x="7691" y="2484"/>
                    <a:pt x="5818" y="2395"/>
                  </a:cubicBezTo>
                  <a:cubicBezTo>
                    <a:pt x="5818" y="1593"/>
                    <a:pt x="6056" y="877"/>
                    <a:pt x="6815" y="877"/>
                  </a:cubicBezTo>
                  <a:cubicBezTo>
                    <a:pt x="6833" y="877"/>
                    <a:pt x="6851" y="877"/>
                    <a:pt x="6870" y="878"/>
                  </a:cubicBezTo>
                  <a:lnTo>
                    <a:pt x="6924" y="4"/>
                  </a:lnTo>
                  <a:cubicBezTo>
                    <a:pt x="6882" y="2"/>
                    <a:pt x="6840" y="0"/>
                    <a:pt x="6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8" name="Google Shape;1088;p20"/>
          <p:cNvGrpSpPr/>
          <p:nvPr/>
        </p:nvGrpSpPr>
        <p:grpSpPr>
          <a:xfrm>
            <a:off x="1576750" y="3059138"/>
            <a:ext cx="288200" cy="373725"/>
            <a:chOff x="2200350" y="1656450"/>
            <a:chExt cx="288200" cy="373725"/>
          </a:xfrm>
        </p:grpSpPr>
        <p:sp>
          <p:nvSpPr>
            <p:cNvPr id="1089" name="Google Shape;1089;p20"/>
            <p:cNvSpPr/>
            <p:nvPr/>
          </p:nvSpPr>
          <p:spPr>
            <a:xfrm>
              <a:off x="2217750" y="1862550"/>
              <a:ext cx="253400" cy="167625"/>
            </a:xfrm>
            <a:custGeom>
              <a:rect b="b" l="l" r="r" t="t"/>
              <a:pathLst>
                <a:path extrusionOk="0" h="6705" w="10136">
                  <a:moveTo>
                    <a:pt x="1" y="0"/>
                  </a:moveTo>
                  <a:cubicBezTo>
                    <a:pt x="429" y="2962"/>
                    <a:pt x="2053" y="5710"/>
                    <a:pt x="5014" y="6691"/>
                  </a:cubicBezTo>
                  <a:cubicBezTo>
                    <a:pt x="5041" y="6700"/>
                    <a:pt x="5077" y="6705"/>
                    <a:pt x="5120" y="6705"/>
                  </a:cubicBezTo>
                  <a:cubicBezTo>
                    <a:pt x="5940" y="6705"/>
                    <a:pt x="9559" y="5051"/>
                    <a:pt x="10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20"/>
            <p:cNvSpPr/>
            <p:nvPr/>
          </p:nvSpPr>
          <p:spPr>
            <a:xfrm>
              <a:off x="2335525" y="1656450"/>
              <a:ext cx="65575" cy="74525"/>
            </a:xfrm>
            <a:custGeom>
              <a:rect b="b" l="l" r="r" t="t"/>
              <a:pathLst>
                <a:path extrusionOk="0" h="2981" w="2623">
                  <a:moveTo>
                    <a:pt x="2320" y="1"/>
                  </a:moveTo>
                  <a:cubicBezTo>
                    <a:pt x="857" y="536"/>
                    <a:pt x="89" y="1696"/>
                    <a:pt x="0" y="2980"/>
                  </a:cubicBezTo>
                  <a:lnTo>
                    <a:pt x="892" y="2980"/>
                  </a:lnTo>
                  <a:cubicBezTo>
                    <a:pt x="928" y="2481"/>
                    <a:pt x="1178" y="1357"/>
                    <a:pt x="2623" y="821"/>
                  </a:cubicBezTo>
                  <a:lnTo>
                    <a:pt x="23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20"/>
            <p:cNvSpPr/>
            <p:nvPr/>
          </p:nvSpPr>
          <p:spPr>
            <a:xfrm>
              <a:off x="2256125" y="1752725"/>
              <a:ext cx="61575" cy="30000"/>
            </a:xfrm>
            <a:custGeom>
              <a:rect b="b" l="l" r="r" t="t"/>
              <a:pathLst>
                <a:path extrusionOk="0" h="1200" w="2463">
                  <a:moveTo>
                    <a:pt x="714" y="1"/>
                  </a:moveTo>
                  <a:cubicBezTo>
                    <a:pt x="221" y="1"/>
                    <a:pt x="171" y="7"/>
                    <a:pt x="0" y="39"/>
                  </a:cubicBezTo>
                  <a:lnTo>
                    <a:pt x="1213" y="1199"/>
                  </a:lnTo>
                  <a:lnTo>
                    <a:pt x="2462" y="4"/>
                  </a:lnTo>
                  <a:cubicBezTo>
                    <a:pt x="1570" y="4"/>
                    <a:pt x="1044" y="1"/>
                    <a:pt x="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20"/>
            <p:cNvSpPr/>
            <p:nvPr/>
          </p:nvSpPr>
          <p:spPr>
            <a:xfrm>
              <a:off x="2200350" y="1762625"/>
              <a:ext cx="70075" cy="78125"/>
            </a:xfrm>
            <a:custGeom>
              <a:rect b="b" l="l" r="r" t="t"/>
              <a:pathLst>
                <a:path extrusionOk="0" h="3125" w="2803">
                  <a:moveTo>
                    <a:pt x="1321" y="0"/>
                  </a:moveTo>
                  <a:cubicBezTo>
                    <a:pt x="1" y="839"/>
                    <a:pt x="179" y="2159"/>
                    <a:pt x="179" y="3123"/>
                  </a:cubicBezTo>
                  <a:cubicBezTo>
                    <a:pt x="420" y="3123"/>
                    <a:pt x="589" y="3125"/>
                    <a:pt x="709" y="3125"/>
                  </a:cubicBezTo>
                  <a:cubicBezTo>
                    <a:pt x="1071" y="3125"/>
                    <a:pt x="1004" y="3105"/>
                    <a:pt x="1178" y="2944"/>
                  </a:cubicBezTo>
                  <a:lnTo>
                    <a:pt x="2802" y="1410"/>
                  </a:lnTo>
                  <a:lnTo>
                    <a:pt x="13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20"/>
            <p:cNvSpPr/>
            <p:nvPr/>
          </p:nvSpPr>
          <p:spPr>
            <a:xfrm>
              <a:off x="2257000" y="1812575"/>
              <a:ext cx="58925" cy="28125"/>
            </a:xfrm>
            <a:custGeom>
              <a:rect b="b" l="l" r="r" t="t"/>
              <a:pathLst>
                <a:path extrusionOk="0" h="1125" w="2357">
                  <a:moveTo>
                    <a:pt x="1178" y="1"/>
                  </a:moveTo>
                  <a:cubicBezTo>
                    <a:pt x="37" y="1089"/>
                    <a:pt x="233" y="893"/>
                    <a:pt x="1" y="1125"/>
                  </a:cubicBezTo>
                  <a:lnTo>
                    <a:pt x="2356" y="1125"/>
                  </a:lnTo>
                  <a:cubicBezTo>
                    <a:pt x="2088" y="875"/>
                    <a:pt x="2303" y="1071"/>
                    <a:pt x="1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20"/>
            <p:cNvSpPr/>
            <p:nvPr/>
          </p:nvSpPr>
          <p:spPr>
            <a:xfrm>
              <a:off x="2302050" y="1757275"/>
              <a:ext cx="84350" cy="80300"/>
            </a:xfrm>
            <a:custGeom>
              <a:rect b="b" l="l" r="r" t="t"/>
              <a:pathLst>
                <a:path extrusionOk="0" h="3212" w="3374">
                  <a:moveTo>
                    <a:pt x="1696" y="0"/>
                  </a:moveTo>
                  <a:lnTo>
                    <a:pt x="1" y="1624"/>
                  </a:lnTo>
                  <a:cubicBezTo>
                    <a:pt x="90" y="1695"/>
                    <a:pt x="1607" y="3140"/>
                    <a:pt x="1678" y="3212"/>
                  </a:cubicBezTo>
                  <a:cubicBezTo>
                    <a:pt x="1767" y="3140"/>
                    <a:pt x="3284" y="1695"/>
                    <a:pt x="3373" y="1606"/>
                  </a:cubicBezTo>
                  <a:lnTo>
                    <a:pt x="16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20"/>
            <p:cNvSpPr/>
            <p:nvPr/>
          </p:nvSpPr>
          <p:spPr>
            <a:xfrm>
              <a:off x="2372550" y="1812575"/>
              <a:ext cx="58900" cy="28125"/>
            </a:xfrm>
            <a:custGeom>
              <a:rect b="b" l="l" r="r" t="t"/>
              <a:pathLst>
                <a:path extrusionOk="0" h="1125" w="2356">
                  <a:moveTo>
                    <a:pt x="1196" y="1"/>
                  </a:moveTo>
                  <a:cubicBezTo>
                    <a:pt x="36" y="1089"/>
                    <a:pt x="250" y="893"/>
                    <a:pt x="0" y="1125"/>
                  </a:cubicBezTo>
                  <a:lnTo>
                    <a:pt x="2355" y="1125"/>
                  </a:lnTo>
                  <a:cubicBezTo>
                    <a:pt x="2123" y="893"/>
                    <a:pt x="2355" y="1125"/>
                    <a:pt x="1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20"/>
            <p:cNvSpPr/>
            <p:nvPr/>
          </p:nvSpPr>
          <p:spPr>
            <a:xfrm>
              <a:off x="2371650" y="1752725"/>
              <a:ext cx="60675" cy="29550"/>
            </a:xfrm>
            <a:custGeom>
              <a:rect b="b" l="l" r="r" t="t"/>
              <a:pathLst>
                <a:path extrusionOk="0" h="1182" w="2427">
                  <a:moveTo>
                    <a:pt x="1720" y="1"/>
                  </a:moveTo>
                  <a:cubicBezTo>
                    <a:pt x="1396" y="1"/>
                    <a:pt x="878" y="4"/>
                    <a:pt x="0" y="4"/>
                  </a:cubicBezTo>
                  <a:lnTo>
                    <a:pt x="1232" y="1181"/>
                  </a:lnTo>
                  <a:lnTo>
                    <a:pt x="2427" y="39"/>
                  </a:lnTo>
                  <a:cubicBezTo>
                    <a:pt x="2256" y="7"/>
                    <a:pt x="2206" y="1"/>
                    <a:pt x="1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20"/>
            <p:cNvSpPr/>
            <p:nvPr/>
          </p:nvSpPr>
          <p:spPr>
            <a:xfrm>
              <a:off x="2418050" y="1762625"/>
              <a:ext cx="70500" cy="78225"/>
            </a:xfrm>
            <a:custGeom>
              <a:rect b="b" l="l" r="r" t="t"/>
              <a:pathLst>
                <a:path extrusionOk="0" h="3129" w="2820">
                  <a:moveTo>
                    <a:pt x="1481" y="0"/>
                  </a:moveTo>
                  <a:lnTo>
                    <a:pt x="0" y="1392"/>
                  </a:lnTo>
                  <a:lnTo>
                    <a:pt x="1624" y="2944"/>
                  </a:lnTo>
                  <a:cubicBezTo>
                    <a:pt x="1795" y="3103"/>
                    <a:pt x="1748" y="3128"/>
                    <a:pt x="2011" y="3128"/>
                  </a:cubicBezTo>
                  <a:cubicBezTo>
                    <a:pt x="2132" y="3128"/>
                    <a:pt x="2319" y="3123"/>
                    <a:pt x="2623" y="3123"/>
                  </a:cubicBezTo>
                  <a:cubicBezTo>
                    <a:pt x="2623" y="2195"/>
                    <a:pt x="2819" y="857"/>
                    <a:pt x="1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8" name="Google Shape;1098;p20"/>
          <p:cNvSpPr txBox="1"/>
          <p:nvPr>
            <p:ph idx="7" type="title"/>
          </p:nvPr>
        </p:nvSpPr>
        <p:spPr>
          <a:xfrm>
            <a:off x="3628738" y="3648316"/>
            <a:ext cx="1986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1200"/>
              <a:t>Helping people save money on groceries</a:t>
            </a:r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21"/>
          <p:cNvSpPr/>
          <p:nvPr/>
        </p:nvSpPr>
        <p:spPr>
          <a:xfrm>
            <a:off x="2650300" y="1202210"/>
            <a:ext cx="670800" cy="670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4" name="Google Shape;1104;p21"/>
          <p:cNvSpPr/>
          <p:nvPr/>
        </p:nvSpPr>
        <p:spPr>
          <a:xfrm>
            <a:off x="5822900" y="1202210"/>
            <a:ext cx="670800" cy="670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5" name="Google Shape;110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OUR STRENGTHS</a:t>
            </a:r>
            <a:endParaRPr/>
          </a:p>
        </p:txBody>
      </p:sp>
      <p:sp>
        <p:nvSpPr>
          <p:cNvPr id="1106" name="Google Shape;1106;p21"/>
          <p:cNvSpPr txBox="1"/>
          <p:nvPr>
            <p:ph idx="6" type="subTitle"/>
          </p:nvPr>
        </p:nvSpPr>
        <p:spPr>
          <a:xfrm>
            <a:off x="1805206" y="4046700"/>
            <a:ext cx="2361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We have the higher standards</a:t>
            </a:r>
            <a:endParaRPr/>
          </a:p>
        </p:txBody>
      </p:sp>
      <p:sp>
        <p:nvSpPr>
          <p:cNvPr id="1107" name="Google Shape;1107;p21"/>
          <p:cNvSpPr/>
          <p:nvPr/>
        </p:nvSpPr>
        <p:spPr>
          <a:xfrm>
            <a:off x="2650300" y="2915649"/>
            <a:ext cx="670800" cy="670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" name="Google Shape;1108;p21"/>
          <p:cNvSpPr/>
          <p:nvPr/>
        </p:nvSpPr>
        <p:spPr>
          <a:xfrm>
            <a:off x="5822900" y="2915649"/>
            <a:ext cx="670800" cy="670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9" name="Google Shape;1109;p21"/>
          <p:cNvSpPr txBox="1"/>
          <p:nvPr>
            <p:ph idx="2" type="title"/>
          </p:nvPr>
        </p:nvSpPr>
        <p:spPr>
          <a:xfrm>
            <a:off x="1805206" y="2026075"/>
            <a:ext cx="23610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/>
              <a:t>LOYALTY</a:t>
            </a:r>
            <a:endParaRPr/>
          </a:p>
        </p:txBody>
      </p:sp>
      <p:sp>
        <p:nvSpPr>
          <p:cNvPr id="1110" name="Google Shape;1110;p21"/>
          <p:cNvSpPr txBox="1"/>
          <p:nvPr>
            <p:ph idx="1" type="subTitle"/>
          </p:nvPr>
        </p:nvSpPr>
        <p:spPr>
          <a:xfrm>
            <a:off x="1805206" y="2335100"/>
            <a:ext cx="2361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Supporting and improving local communities</a:t>
            </a:r>
            <a:endParaRPr/>
          </a:p>
        </p:txBody>
      </p:sp>
      <p:sp>
        <p:nvSpPr>
          <p:cNvPr id="1111" name="Google Shape;1111;p21"/>
          <p:cNvSpPr txBox="1"/>
          <p:nvPr>
            <p:ph idx="3" type="title"/>
          </p:nvPr>
        </p:nvSpPr>
        <p:spPr>
          <a:xfrm>
            <a:off x="4977791" y="2026075"/>
            <a:ext cx="23610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/>
              <a:t>EFFICIENCY</a:t>
            </a:r>
            <a:endParaRPr/>
          </a:p>
        </p:txBody>
      </p:sp>
      <p:sp>
        <p:nvSpPr>
          <p:cNvPr id="1112" name="Google Shape;1112;p21"/>
          <p:cNvSpPr txBox="1"/>
          <p:nvPr>
            <p:ph idx="4" type="subTitle"/>
          </p:nvPr>
        </p:nvSpPr>
        <p:spPr>
          <a:xfrm>
            <a:off x="4977789" y="2335100"/>
            <a:ext cx="2361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The app functions as a simple mediator, that saves money and time</a:t>
            </a:r>
            <a:endParaRPr/>
          </a:p>
        </p:txBody>
      </p:sp>
      <p:sp>
        <p:nvSpPr>
          <p:cNvPr id="1113" name="Google Shape;1113;p21"/>
          <p:cNvSpPr txBox="1"/>
          <p:nvPr>
            <p:ph idx="5" type="title"/>
          </p:nvPr>
        </p:nvSpPr>
        <p:spPr>
          <a:xfrm>
            <a:off x="1805206" y="3737700"/>
            <a:ext cx="23610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/>
              <a:t>RELIABILITY</a:t>
            </a:r>
            <a:endParaRPr/>
          </a:p>
        </p:txBody>
      </p:sp>
      <p:sp>
        <p:nvSpPr>
          <p:cNvPr id="1114" name="Google Shape;1114;p21"/>
          <p:cNvSpPr txBox="1"/>
          <p:nvPr>
            <p:ph idx="7" type="title"/>
          </p:nvPr>
        </p:nvSpPr>
        <p:spPr>
          <a:xfrm>
            <a:off x="4977794" y="3737700"/>
            <a:ext cx="2361000" cy="3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/>
              <a:t>COMMITMENT</a:t>
            </a:r>
            <a:endParaRPr/>
          </a:p>
        </p:txBody>
      </p:sp>
      <p:sp>
        <p:nvSpPr>
          <p:cNvPr id="1115" name="Google Shape;1115;p21"/>
          <p:cNvSpPr txBox="1"/>
          <p:nvPr>
            <p:ph idx="8" type="subTitle"/>
          </p:nvPr>
        </p:nvSpPr>
        <p:spPr>
          <a:xfrm>
            <a:off x="4977790" y="4252083"/>
            <a:ext cx="2361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We're looking to constantly expand our reach so more people can benefit from our services</a:t>
            </a:r>
            <a:endParaRPr/>
          </a:p>
        </p:txBody>
      </p:sp>
      <p:grpSp>
        <p:nvGrpSpPr>
          <p:cNvPr id="1116" name="Google Shape;1116;p21"/>
          <p:cNvGrpSpPr/>
          <p:nvPr/>
        </p:nvGrpSpPr>
        <p:grpSpPr>
          <a:xfrm>
            <a:off x="2864150" y="3074600"/>
            <a:ext cx="243125" cy="373450"/>
            <a:chOff x="2204375" y="2259475"/>
            <a:chExt cx="243125" cy="373450"/>
          </a:xfrm>
        </p:grpSpPr>
        <p:sp>
          <p:nvSpPr>
            <p:cNvPr id="1117" name="Google Shape;1117;p21"/>
            <p:cNvSpPr/>
            <p:nvPr/>
          </p:nvSpPr>
          <p:spPr>
            <a:xfrm>
              <a:off x="2204375" y="2259475"/>
              <a:ext cx="186475" cy="138825"/>
            </a:xfrm>
            <a:custGeom>
              <a:rect b="b" l="l" r="r" t="t"/>
              <a:pathLst>
                <a:path extrusionOk="0" h="5553" w="7459">
                  <a:moveTo>
                    <a:pt x="5386" y="1"/>
                  </a:moveTo>
                  <a:cubicBezTo>
                    <a:pt x="4799" y="1"/>
                    <a:pt x="4218" y="102"/>
                    <a:pt x="3712" y="592"/>
                  </a:cubicBezTo>
                  <a:cubicBezTo>
                    <a:pt x="3291" y="157"/>
                    <a:pt x="2870" y="9"/>
                    <a:pt x="2388" y="9"/>
                  </a:cubicBezTo>
                  <a:cubicBezTo>
                    <a:pt x="2257" y="9"/>
                    <a:pt x="2122" y="20"/>
                    <a:pt x="1981" y="39"/>
                  </a:cubicBezTo>
                  <a:cubicBezTo>
                    <a:pt x="1553" y="538"/>
                    <a:pt x="1339" y="1038"/>
                    <a:pt x="1499" y="1787"/>
                  </a:cubicBezTo>
                  <a:cubicBezTo>
                    <a:pt x="785" y="1948"/>
                    <a:pt x="357" y="2430"/>
                    <a:pt x="0" y="3001"/>
                  </a:cubicBezTo>
                  <a:cubicBezTo>
                    <a:pt x="714" y="3911"/>
                    <a:pt x="1428" y="4499"/>
                    <a:pt x="2623" y="4499"/>
                  </a:cubicBezTo>
                  <a:cubicBezTo>
                    <a:pt x="3230" y="4499"/>
                    <a:pt x="3872" y="4303"/>
                    <a:pt x="4265" y="4071"/>
                  </a:cubicBezTo>
                  <a:cubicBezTo>
                    <a:pt x="4408" y="4125"/>
                    <a:pt x="4586" y="4178"/>
                    <a:pt x="4818" y="4214"/>
                  </a:cubicBezTo>
                  <a:cubicBezTo>
                    <a:pt x="4657" y="4535"/>
                    <a:pt x="4586" y="4838"/>
                    <a:pt x="4568" y="5106"/>
                  </a:cubicBezTo>
                  <a:cubicBezTo>
                    <a:pt x="4982" y="5400"/>
                    <a:pt x="5002" y="5552"/>
                    <a:pt x="5028" y="5552"/>
                  </a:cubicBezTo>
                  <a:cubicBezTo>
                    <a:pt x="5051" y="5552"/>
                    <a:pt x="5079" y="5418"/>
                    <a:pt x="5442" y="5142"/>
                  </a:cubicBezTo>
                  <a:cubicBezTo>
                    <a:pt x="5567" y="4142"/>
                    <a:pt x="6495" y="3607"/>
                    <a:pt x="7459" y="3322"/>
                  </a:cubicBezTo>
                  <a:lnTo>
                    <a:pt x="7209" y="2483"/>
                  </a:lnTo>
                  <a:cubicBezTo>
                    <a:pt x="5764" y="2911"/>
                    <a:pt x="5835" y="3340"/>
                    <a:pt x="5121" y="3357"/>
                  </a:cubicBezTo>
                  <a:cubicBezTo>
                    <a:pt x="6013" y="2323"/>
                    <a:pt x="5996" y="1270"/>
                    <a:pt x="5549" y="3"/>
                  </a:cubicBezTo>
                  <a:cubicBezTo>
                    <a:pt x="5495" y="1"/>
                    <a:pt x="5440" y="1"/>
                    <a:pt x="5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1"/>
            <p:cNvSpPr/>
            <p:nvPr/>
          </p:nvSpPr>
          <p:spPr>
            <a:xfrm>
              <a:off x="2341325" y="2399325"/>
              <a:ext cx="62900" cy="47150"/>
            </a:xfrm>
            <a:custGeom>
              <a:rect b="b" l="l" r="r" t="t"/>
              <a:pathLst>
                <a:path extrusionOk="0" h="1886" w="2516">
                  <a:moveTo>
                    <a:pt x="1253" y="0"/>
                  </a:moveTo>
                  <a:cubicBezTo>
                    <a:pt x="675" y="0"/>
                    <a:pt x="98" y="362"/>
                    <a:pt x="0" y="1082"/>
                  </a:cubicBezTo>
                  <a:cubicBezTo>
                    <a:pt x="500" y="1207"/>
                    <a:pt x="946" y="1492"/>
                    <a:pt x="1267" y="1885"/>
                  </a:cubicBezTo>
                  <a:cubicBezTo>
                    <a:pt x="1570" y="1492"/>
                    <a:pt x="2016" y="1207"/>
                    <a:pt x="2516" y="1100"/>
                  </a:cubicBezTo>
                  <a:cubicBezTo>
                    <a:pt x="2417" y="366"/>
                    <a:pt x="1834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1"/>
            <p:cNvSpPr/>
            <p:nvPr/>
          </p:nvSpPr>
          <p:spPr>
            <a:xfrm>
              <a:off x="2256125" y="2399325"/>
              <a:ext cx="62900" cy="47150"/>
            </a:xfrm>
            <a:custGeom>
              <a:rect b="b" l="l" r="r" t="t"/>
              <a:pathLst>
                <a:path extrusionOk="0" h="1886" w="2516">
                  <a:moveTo>
                    <a:pt x="1257" y="0"/>
                  </a:moveTo>
                  <a:cubicBezTo>
                    <a:pt x="673" y="0"/>
                    <a:pt x="90" y="366"/>
                    <a:pt x="0" y="1100"/>
                  </a:cubicBezTo>
                  <a:cubicBezTo>
                    <a:pt x="500" y="1207"/>
                    <a:pt x="946" y="1492"/>
                    <a:pt x="1249" y="1885"/>
                  </a:cubicBezTo>
                  <a:cubicBezTo>
                    <a:pt x="1552" y="1492"/>
                    <a:pt x="1999" y="1207"/>
                    <a:pt x="2516" y="1082"/>
                  </a:cubicBezTo>
                  <a:cubicBezTo>
                    <a:pt x="2418" y="362"/>
                    <a:pt x="1837" y="0"/>
                    <a:pt x="1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1"/>
            <p:cNvSpPr/>
            <p:nvPr/>
          </p:nvSpPr>
          <p:spPr>
            <a:xfrm>
              <a:off x="2292700" y="2447325"/>
              <a:ext cx="74950" cy="62925"/>
            </a:xfrm>
            <a:custGeom>
              <a:rect b="b" l="l" r="r" t="t"/>
              <a:pathLst>
                <a:path extrusionOk="0" h="2517" w="2998">
                  <a:moveTo>
                    <a:pt x="1499" y="1"/>
                  </a:moveTo>
                  <a:cubicBezTo>
                    <a:pt x="589" y="1"/>
                    <a:pt x="0" y="911"/>
                    <a:pt x="304" y="1731"/>
                  </a:cubicBezTo>
                  <a:cubicBezTo>
                    <a:pt x="785" y="1839"/>
                    <a:pt x="1196" y="2124"/>
                    <a:pt x="1499" y="2517"/>
                  </a:cubicBezTo>
                  <a:cubicBezTo>
                    <a:pt x="1785" y="2124"/>
                    <a:pt x="2213" y="1839"/>
                    <a:pt x="2677" y="1731"/>
                  </a:cubicBezTo>
                  <a:cubicBezTo>
                    <a:pt x="2998" y="893"/>
                    <a:pt x="2391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1"/>
            <p:cNvSpPr/>
            <p:nvPr/>
          </p:nvSpPr>
          <p:spPr>
            <a:xfrm>
              <a:off x="2212850" y="2447325"/>
              <a:ext cx="69600" cy="63375"/>
            </a:xfrm>
            <a:custGeom>
              <a:rect b="b" l="l" r="r" t="t"/>
              <a:pathLst>
                <a:path extrusionOk="0" h="2535" w="2784">
                  <a:moveTo>
                    <a:pt x="1253" y="0"/>
                  </a:moveTo>
                  <a:cubicBezTo>
                    <a:pt x="571" y="0"/>
                    <a:pt x="0" y="565"/>
                    <a:pt x="0" y="1268"/>
                  </a:cubicBezTo>
                  <a:cubicBezTo>
                    <a:pt x="0" y="1981"/>
                    <a:pt x="607" y="2534"/>
                    <a:pt x="1249" y="2534"/>
                  </a:cubicBezTo>
                  <a:cubicBezTo>
                    <a:pt x="1553" y="2142"/>
                    <a:pt x="1981" y="1856"/>
                    <a:pt x="2463" y="1731"/>
                  </a:cubicBezTo>
                  <a:cubicBezTo>
                    <a:pt x="2784" y="893"/>
                    <a:pt x="2159" y="1"/>
                    <a:pt x="1285" y="1"/>
                  </a:cubicBezTo>
                  <a:cubicBezTo>
                    <a:pt x="1274" y="0"/>
                    <a:pt x="1264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1"/>
            <p:cNvSpPr/>
            <p:nvPr/>
          </p:nvSpPr>
          <p:spPr>
            <a:xfrm>
              <a:off x="2378350" y="2447325"/>
              <a:ext cx="69150" cy="63375"/>
            </a:xfrm>
            <a:custGeom>
              <a:rect b="b" l="l" r="r" t="t"/>
              <a:pathLst>
                <a:path extrusionOk="0" h="2535" w="2766">
                  <a:moveTo>
                    <a:pt x="1499" y="1"/>
                  </a:moveTo>
                  <a:cubicBezTo>
                    <a:pt x="553" y="19"/>
                    <a:pt x="0" y="911"/>
                    <a:pt x="303" y="1731"/>
                  </a:cubicBezTo>
                  <a:cubicBezTo>
                    <a:pt x="785" y="1856"/>
                    <a:pt x="1213" y="2142"/>
                    <a:pt x="1517" y="2534"/>
                  </a:cubicBezTo>
                  <a:cubicBezTo>
                    <a:pt x="2195" y="2534"/>
                    <a:pt x="2766" y="1963"/>
                    <a:pt x="2766" y="1268"/>
                  </a:cubicBezTo>
                  <a:cubicBezTo>
                    <a:pt x="2766" y="572"/>
                    <a:pt x="2195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1"/>
            <p:cNvSpPr/>
            <p:nvPr/>
          </p:nvSpPr>
          <p:spPr>
            <a:xfrm>
              <a:off x="2248525" y="2510750"/>
              <a:ext cx="74650" cy="63300"/>
            </a:xfrm>
            <a:custGeom>
              <a:rect b="b" l="l" r="r" t="t"/>
              <a:pathLst>
                <a:path extrusionOk="0" h="2532" w="2986">
                  <a:moveTo>
                    <a:pt x="1520" y="0"/>
                  </a:moveTo>
                  <a:cubicBezTo>
                    <a:pt x="1112" y="0"/>
                    <a:pt x="702" y="193"/>
                    <a:pt x="447" y="640"/>
                  </a:cubicBezTo>
                  <a:cubicBezTo>
                    <a:pt x="1" y="1425"/>
                    <a:pt x="500" y="2442"/>
                    <a:pt x="1410" y="2531"/>
                  </a:cubicBezTo>
                  <a:cubicBezTo>
                    <a:pt x="1714" y="2031"/>
                    <a:pt x="2213" y="1657"/>
                    <a:pt x="2802" y="1532"/>
                  </a:cubicBezTo>
                  <a:cubicBezTo>
                    <a:pt x="2986" y="626"/>
                    <a:pt x="2255" y="0"/>
                    <a:pt x="15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1"/>
            <p:cNvSpPr/>
            <p:nvPr/>
          </p:nvSpPr>
          <p:spPr>
            <a:xfrm>
              <a:off x="2337625" y="2510800"/>
              <a:ext cx="76425" cy="63250"/>
            </a:xfrm>
            <a:custGeom>
              <a:rect b="b" l="l" r="r" t="t"/>
              <a:pathLst>
                <a:path extrusionOk="0" h="2530" w="3057">
                  <a:moveTo>
                    <a:pt x="1395" y="0"/>
                  </a:moveTo>
                  <a:cubicBezTo>
                    <a:pt x="620" y="0"/>
                    <a:pt x="0" y="734"/>
                    <a:pt x="166" y="1530"/>
                  </a:cubicBezTo>
                  <a:cubicBezTo>
                    <a:pt x="755" y="1655"/>
                    <a:pt x="1254" y="2029"/>
                    <a:pt x="1540" y="2529"/>
                  </a:cubicBezTo>
                  <a:cubicBezTo>
                    <a:pt x="3039" y="2368"/>
                    <a:pt x="3056" y="209"/>
                    <a:pt x="1575" y="13"/>
                  </a:cubicBezTo>
                  <a:cubicBezTo>
                    <a:pt x="1515" y="4"/>
                    <a:pt x="1455" y="0"/>
                    <a:pt x="1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21"/>
            <p:cNvSpPr/>
            <p:nvPr/>
          </p:nvSpPr>
          <p:spPr>
            <a:xfrm>
              <a:off x="2287775" y="2569550"/>
              <a:ext cx="84800" cy="63375"/>
            </a:xfrm>
            <a:custGeom>
              <a:rect b="b" l="l" r="r" t="t"/>
              <a:pathLst>
                <a:path extrusionOk="0" h="2535" w="3392">
                  <a:moveTo>
                    <a:pt x="1696" y="1"/>
                  </a:moveTo>
                  <a:cubicBezTo>
                    <a:pt x="1" y="1"/>
                    <a:pt x="37" y="2534"/>
                    <a:pt x="1696" y="2534"/>
                  </a:cubicBezTo>
                  <a:cubicBezTo>
                    <a:pt x="3355" y="2534"/>
                    <a:pt x="3391" y="1"/>
                    <a:pt x="1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6" name="Google Shape;1126;p21"/>
          <p:cNvGrpSpPr/>
          <p:nvPr/>
        </p:nvGrpSpPr>
        <p:grpSpPr>
          <a:xfrm>
            <a:off x="5971163" y="1438338"/>
            <a:ext cx="374275" cy="198525"/>
            <a:chOff x="1639200" y="2319750"/>
            <a:chExt cx="374275" cy="198525"/>
          </a:xfrm>
        </p:grpSpPr>
        <p:sp>
          <p:nvSpPr>
            <p:cNvPr id="1127" name="Google Shape;1127;p21"/>
            <p:cNvSpPr/>
            <p:nvPr/>
          </p:nvSpPr>
          <p:spPr>
            <a:xfrm>
              <a:off x="1707000" y="2319750"/>
              <a:ext cx="239575" cy="132075"/>
            </a:xfrm>
            <a:custGeom>
              <a:rect b="b" l="l" r="r" t="t"/>
              <a:pathLst>
                <a:path extrusionOk="0" h="5283" w="9583">
                  <a:moveTo>
                    <a:pt x="2124" y="911"/>
                  </a:moveTo>
                  <a:lnTo>
                    <a:pt x="2481" y="1714"/>
                  </a:lnTo>
                  <a:lnTo>
                    <a:pt x="1268" y="2249"/>
                  </a:lnTo>
                  <a:lnTo>
                    <a:pt x="911" y="1446"/>
                  </a:lnTo>
                  <a:lnTo>
                    <a:pt x="2124" y="911"/>
                  </a:lnTo>
                  <a:close/>
                  <a:moveTo>
                    <a:pt x="7423" y="911"/>
                  </a:moveTo>
                  <a:lnTo>
                    <a:pt x="8637" y="1446"/>
                  </a:lnTo>
                  <a:lnTo>
                    <a:pt x="8280" y="2249"/>
                  </a:lnTo>
                  <a:lnTo>
                    <a:pt x="7067" y="1714"/>
                  </a:lnTo>
                  <a:lnTo>
                    <a:pt x="7423" y="911"/>
                  </a:lnTo>
                  <a:close/>
                  <a:moveTo>
                    <a:pt x="2945" y="2231"/>
                  </a:moveTo>
                  <a:lnTo>
                    <a:pt x="3676" y="2695"/>
                  </a:lnTo>
                  <a:lnTo>
                    <a:pt x="2945" y="3819"/>
                  </a:lnTo>
                  <a:lnTo>
                    <a:pt x="2213" y="3337"/>
                  </a:lnTo>
                  <a:lnTo>
                    <a:pt x="2945" y="2231"/>
                  </a:lnTo>
                  <a:close/>
                  <a:moveTo>
                    <a:pt x="6603" y="2231"/>
                  </a:moveTo>
                  <a:lnTo>
                    <a:pt x="7334" y="3337"/>
                  </a:lnTo>
                  <a:lnTo>
                    <a:pt x="6603" y="3819"/>
                  </a:lnTo>
                  <a:lnTo>
                    <a:pt x="5871" y="2695"/>
                  </a:lnTo>
                  <a:lnTo>
                    <a:pt x="6603" y="2231"/>
                  </a:lnTo>
                  <a:close/>
                  <a:moveTo>
                    <a:pt x="5211" y="2873"/>
                  </a:moveTo>
                  <a:lnTo>
                    <a:pt x="5211" y="4212"/>
                  </a:lnTo>
                  <a:lnTo>
                    <a:pt x="4337" y="4212"/>
                  </a:lnTo>
                  <a:lnTo>
                    <a:pt x="4337" y="2873"/>
                  </a:lnTo>
                  <a:close/>
                  <a:moveTo>
                    <a:pt x="1" y="1"/>
                  </a:moveTo>
                  <a:lnTo>
                    <a:pt x="1" y="500"/>
                  </a:lnTo>
                  <a:cubicBezTo>
                    <a:pt x="1" y="3141"/>
                    <a:pt x="2142" y="5282"/>
                    <a:pt x="4783" y="5282"/>
                  </a:cubicBezTo>
                  <a:cubicBezTo>
                    <a:pt x="7459" y="5282"/>
                    <a:pt x="9582" y="3052"/>
                    <a:pt x="9547" y="500"/>
                  </a:cubicBezTo>
                  <a:lnTo>
                    <a:pt x="95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21"/>
            <p:cNvSpPr/>
            <p:nvPr/>
          </p:nvSpPr>
          <p:spPr>
            <a:xfrm>
              <a:off x="1639200" y="2319750"/>
              <a:ext cx="374275" cy="198525"/>
            </a:xfrm>
            <a:custGeom>
              <a:rect b="b" l="l" r="r" t="t"/>
              <a:pathLst>
                <a:path extrusionOk="0" h="7941" w="14971">
                  <a:moveTo>
                    <a:pt x="19" y="1"/>
                  </a:moveTo>
                  <a:cubicBezTo>
                    <a:pt x="1" y="5068"/>
                    <a:pt x="3694" y="7941"/>
                    <a:pt x="7495" y="7941"/>
                  </a:cubicBezTo>
                  <a:cubicBezTo>
                    <a:pt x="11259" y="7941"/>
                    <a:pt x="14971" y="5104"/>
                    <a:pt x="14971" y="1"/>
                  </a:cubicBezTo>
                  <a:lnTo>
                    <a:pt x="13133" y="1"/>
                  </a:lnTo>
                  <a:lnTo>
                    <a:pt x="13133" y="500"/>
                  </a:lnTo>
                  <a:cubicBezTo>
                    <a:pt x="13133" y="3623"/>
                    <a:pt x="10599" y="6156"/>
                    <a:pt x="7495" y="6156"/>
                  </a:cubicBezTo>
                  <a:cubicBezTo>
                    <a:pt x="4372" y="6156"/>
                    <a:pt x="1839" y="3623"/>
                    <a:pt x="1839" y="500"/>
                  </a:cubicBezTo>
                  <a:cubicBezTo>
                    <a:pt x="1839" y="500"/>
                    <a:pt x="1839" y="447"/>
                    <a:pt x="1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9" name="Google Shape;1129;p21"/>
          <p:cNvSpPr/>
          <p:nvPr/>
        </p:nvSpPr>
        <p:spPr>
          <a:xfrm>
            <a:off x="5965400" y="3100138"/>
            <a:ext cx="385825" cy="322375"/>
          </a:xfrm>
          <a:custGeom>
            <a:rect b="b" l="l" r="r" t="t"/>
            <a:pathLst>
              <a:path extrusionOk="0" h="12895" w="15433">
                <a:moveTo>
                  <a:pt x="11114" y="1"/>
                </a:moveTo>
                <a:lnTo>
                  <a:pt x="10401" y="518"/>
                </a:lnTo>
                <a:cubicBezTo>
                  <a:pt x="10972" y="1268"/>
                  <a:pt x="10704" y="2035"/>
                  <a:pt x="10490" y="2445"/>
                </a:cubicBezTo>
                <a:cubicBezTo>
                  <a:pt x="9931" y="2156"/>
                  <a:pt x="9094" y="1910"/>
                  <a:pt x="8162" y="1910"/>
                </a:cubicBezTo>
                <a:cubicBezTo>
                  <a:pt x="6389" y="1910"/>
                  <a:pt x="4272" y="2803"/>
                  <a:pt x="3067" y="5996"/>
                </a:cubicBezTo>
                <a:cubicBezTo>
                  <a:pt x="2336" y="7959"/>
                  <a:pt x="909" y="8547"/>
                  <a:pt x="587" y="9386"/>
                </a:cubicBezTo>
                <a:cubicBezTo>
                  <a:pt x="0" y="10922"/>
                  <a:pt x="2280" y="12895"/>
                  <a:pt x="5328" y="12895"/>
                </a:cubicBezTo>
                <a:cubicBezTo>
                  <a:pt x="6636" y="12895"/>
                  <a:pt x="8084" y="12532"/>
                  <a:pt x="9509" y="11616"/>
                </a:cubicBezTo>
                <a:cubicBezTo>
                  <a:pt x="13773" y="8869"/>
                  <a:pt x="13220" y="4604"/>
                  <a:pt x="11222" y="2927"/>
                </a:cubicBezTo>
                <a:cubicBezTo>
                  <a:pt x="11293" y="2820"/>
                  <a:pt x="11364" y="2677"/>
                  <a:pt x="11418" y="2499"/>
                </a:cubicBezTo>
                <a:cubicBezTo>
                  <a:pt x="11998" y="3005"/>
                  <a:pt x="12587" y="3243"/>
                  <a:pt x="13159" y="3243"/>
                </a:cubicBezTo>
                <a:cubicBezTo>
                  <a:pt x="13977" y="3243"/>
                  <a:pt x="14760" y="2756"/>
                  <a:pt x="15432" y="1874"/>
                </a:cubicBezTo>
                <a:lnTo>
                  <a:pt x="15218" y="1607"/>
                </a:lnTo>
                <a:cubicBezTo>
                  <a:pt x="14649" y="921"/>
                  <a:pt x="13936" y="528"/>
                  <a:pt x="13183" y="528"/>
                </a:cubicBezTo>
                <a:cubicBezTo>
                  <a:pt x="12662" y="528"/>
                  <a:pt x="12122" y="716"/>
                  <a:pt x="11596" y="1125"/>
                </a:cubicBezTo>
                <a:cubicBezTo>
                  <a:pt x="11525" y="714"/>
                  <a:pt x="11364" y="340"/>
                  <a:pt x="111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0" name="Google Shape;1130;p21"/>
          <p:cNvSpPr/>
          <p:nvPr/>
        </p:nvSpPr>
        <p:spPr>
          <a:xfrm>
            <a:off x="2784963" y="1350700"/>
            <a:ext cx="401475" cy="373800"/>
          </a:xfrm>
          <a:custGeom>
            <a:rect b="b" l="l" r="r" t="t"/>
            <a:pathLst>
              <a:path extrusionOk="0" h="14952" w="16059">
                <a:moveTo>
                  <a:pt x="9065" y="1"/>
                </a:moveTo>
                <a:cubicBezTo>
                  <a:pt x="8435" y="1"/>
                  <a:pt x="7913" y="292"/>
                  <a:pt x="7637" y="1017"/>
                </a:cubicBezTo>
                <a:cubicBezTo>
                  <a:pt x="7423" y="767"/>
                  <a:pt x="7173" y="553"/>
                  <a:pt x="6887" y="392"/>
                </a:cubicBezTo>
                <a:lnTo>
                  <a:pt x="6441" y="1141"/>
                </a:lnTo>
                <a:cubicBezTo>
                  <a:pt x="7226" y="1605"/>
                  <a:pt x="7547" y="2444"/>
                  <a:pt x="7565" y="3336"/>
                </a:cubicBezTo>
                <a:cubicBezTo>
                  <a:pt x="7298" y="3265"/>
                  <a:pt x="7030" y="3175"/>
                  <a:pt x="6745" y="3122"/>
                </a:cubicBezTo>
                <a:cubicBezTo>
                  <a:pt x="6339" y="3046"/>
                  <a:pt x="5957" y="3009"/>
                  <a:pt x="5598" y="3009"/>
                </a:cubicBezTo>
                <a:cubicBezTo>
                  <a:pt x="3783" y="3009"/>
                  <a:pt x="2577" y="3951"/>
                  <a:pt x="1981" y="5442"/>
                </a:cubicBezTo>
                <a:cubicBezTo>
                  <a:pt x="0" y="10384"/>
                  <a:pt x="4746" y="14952"/>
                  <a:pt x="6637" y="14952"/>
                </a:cubicBezTo>
                <a:cubicBezTo>
                  <a:pt x="7244" y="14952"/>
                  <a:pt x="7744" y="14755"/>
                  <a:pt x="8029" y="14613"/>
                </a:cubicBezTo>
                <a:cubicBezTo>
                  <a:pt x="8315" y="14755"/>
                  <a:pt x="8832" y="14952"/>
                  <a:pt x="9439" y="14952"/>
                </a:cubicBezTo>
                <a:cubicBezTo>
                  <a:pt x="11384" y="14952"/>
                  <a:pt x="16058" y="10330"/>
                  <a:pt x="14078" y="5442"/>
                </a:cubicBezTo>
                <a:cubicBezTo>
                  <a:pt x="13496" y="3963"/>
                  <a:pt x="12301" y="3010"/>
                  <a:pt x="10463" y="3010"/>
                </a:cubicBezTo>
                <a:cubicBezTo>
                  <a:pt x="10105" y="3010"/>
                  <a:pt x="9722" y="3046"/>
                  <a:pt x="9314" y="3122"/>
                </a:cubicBezTo>
                <a:cubicBezTo>
                  <a:pt x="9011" y="3193"/>
                  <a:pt x="8725" y="3283"/>
                  <a:pt x="8440" y="3354"/>
                </a:cubicBezTo>
                <a:cubicBezTo>
                  <a:pt x="8429" y="2781"/>
                  <a:pt x="8343" y="2637"/>
                  <a:pt x="8387" y="2637"/>
                </a:cubicBezTo>
                <a:cubicBezTo>
                  <a:pt x="8417" y="2637"/>
                  <a:pt x="8508" y="2704"/>
                  <a:pt x="8725" y="2747"/>
                </a:cubicBezTo>
                <a:cubicBezTo>
                  <a:pt x="8839" y="2771"/>
                  <a:pt x="8952" y="2783"/>
                  <a:pt x="9064" y="2783"/>
                </a:cubicBezTo>
                <a:cubicBezTo>
                  <a:pt x="10107" y="2783"/>
                  <a:pt x="11048" y="1799"/>
                  <a:pt x="11740" y="1106"/>
                </a:cubicBezTo>
                <a:lnTo>
                  <a:pt x="11277" y="820"/>
                </a:lnTo>
                <a:cubicBezTo>
                  <a:pt x="10530" y="332"/>
                  <a:pt x="9737" y="1"/>
                  <a:pt x="906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2"/>
          <p:cNvPicPr preferRelativeResize="0"/>
          <p:nvPr/>
        </p:nvPicPr>
        <p:blipFill rotWithShape="1">
          <a:blip r:embed="rId3">
            <a:alphaModFix/>
          </a:blip>
          <a:srcRect b="8166" l="0" r="-110" t="2333"/>
          <a:stretch/>
        </p:blipFill>
        <p:spPr>
          <a:xfrm>
            <a:off x="265509" y="6918"/>
            <a:ext cx="8609021" cy="5139170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2"/>
          <p:cNvSpPr txBox="1"/>
          <p:nvPr>
            <p:ph type="title"/>
          </p:nvPr>
        </p:nvSpPr>
        <p:spPr>
          <a:xfrm>
            <a:off x="5585687" y="4612212"/>
            <a:ext cx="4338501" cy="69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 sz="2000"/>
              <a:t>Business Model</a:t>
            </a:r>
            <a:endParaRPr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23"/>
          <p:cNvSpPr txBox="1"/>
          <p:nvPr>
            <p:ph idx="1" type="subTitle"/>
          </p:nvPr>
        </p:nvSpPr>
        <p:spPr>
          <a:xfrm>
            <a:off x="1749225" y="1837361"/>
            <a:ext cx="5645700" cy="14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/>
              <a:t>“</a:t>
            </a:r>
            <a:r>
              <a:rPr b="1" lang="en-US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Think before you waste food: it may be a meal for someone else</a:t>
            </a:r>
            <a:r>
              <a:rPr lang="en-US"/>
              <a:t>”.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3"/>
          <p:cNvSpPr/>
          <p:nvPr/>
        </p:nvSpPr>
        <p:spPr>
          <a:xfrm>
            <a:off x="1908525" y="3146375"/>
            <a:ext cx="5588100" cy="153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3"/>
          <p:cNvSpPr txBox="1"/>
          <p:nvPr>
            <p:ph type="title"/>
          </p:nvPr>
        </p:nvSpPr>
        <p:spPr>
          <a:xfrm>
            <a:off x="2103900" y="3377575"/>
            <a:ext cx="4936200" cy="10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>
                <a:solidFill>
                  <a:schemeClr val="accent1"/>
                </a:solidFill>
              </a:rPr>
              <a:t>A PICTURE IS WORTH</a:t>
            </a:r>
            <a:r>
              <a:rPr lang="en-US"/>
              <a:t> </a:t>
            </a:r>
            <a:r>
              <a:rPr lang="en-US">
                <a:solidFill>
                  <a:schemeClr val="accent1"/>
                </a:solidFill>
              </a:rPr>
              <a:t>A</a:t>
            </a:r>
            <a:r>
              <a:rPr lang="en-US"/>
              <a:t> </a:t>
            </a:r>
            <a:r>
              <a:rPr lang="en-US">
                <a:solidFill>
                  <a:schemeClr val="accent1"/>
                </a:solidFill>
              </a:rPr>
              <a:t>THOUSAND </a:t>
            </a:r>
            <a:r>
              <a:rPr lang="en-US">
                <a:solidFill>
                  <a:schemeClr val="lt1"/>
                </a:solidFill>
              </a:rPr>
              <a:t>WORDS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6" name="Google Shape;856;p3"/>
          <p:cNvSpPr txBox="1"/>
          <p:nvPr/>
        </p:nvSpPr>
        <p:spPr>
          <a:xfrm>
            <a:off x="-1357312" y="1002109"/>
            <a:ext cx="118268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1" name="Google Shape;861;p4"/>
          <p:cNvPicPr preferRelativeResize="0"/>
          <p:nvPr/>
        </p:nvPicPr>
        <p:blipFill rotWithShape="1">
          <a:blip r:embed="rId3">
            <a:alphaModFix/>
          </a:blip>
          <a:srcRect b="0" l="12035" r="19891" t="0"/>
          <a:stretch/>
        </p:blipFill>
        <p:spPr>
          <a:xfrm>
            <a:off x="320300" y="695375"/>
            <a:ext cx="3840727" cy="376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62" name="Google Shape;862;p4"/>
          <p:cNvSpPr/>
          <p:nvPr/>
        </p:nvSpPr>
        <p:spPr>
          <a:xfrm>
            <a:off x="4062742" y="777869"/>
            <a:ext cx="1020300" cy="10203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3" name="Google Shape;863;p4"/>
          <p:cNvSpPr txBox="1"/>
          <p:nvPr>
            <p:ph type="title"/>
          </p:nvPr>
        </p:nvSpPr>
        <p:spPr>
          <a:xfrm>
            <a:off x="4752495" y="124583"/>
            <a:ext cx="3945600" cy="13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>
                <a:solidFill>
                  <a:srgbClr val="92D050"/>
                </a:solidFill>
              </a:rPr>
              <a:t>ABOUT OUR COMPANY</a:t>
            </a:r>
            <a:endParaRPr>
              <a:solidFill>
                <a:srgbClr val="92D050"/>
              </a:solidFill>
            </a:endParaRPr>
          </a:p>
        </p:txBody>
      </p:sp>
      <p:sp>
        <p:nvSpPr>
          <p:cNvPr id="864" name="Google Shape;864;p4"/>
          <p:cNvSpPr txBox="1"/>
          <p:nvPr>
            <p:ph idx="2" type="title"/>
          </p:nvPr>
        </p:nvSpPr>
        <p:spPr>
          <a:xfrm>
            <a:off x="4025632" y="867130"/>
            <a:ext cx="1020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865" name="Google Shape;865;p4"/>
          <p:cNvSpPr txBox="1"/>
          <p:nvPr>
            <p:ph idx="1" type="subTitle"/>
          </p:nvPr>
        </p:nvSpPr>
        <p:spPr>
          <a:xfrm>
            <a:off x="4574365" y="1460336"/>
            <a:ext cx="3945600" cy="32467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en-US">
                <a:solidFill>
                  <a:schemeClr val="accent1"/>
                </a:solidFill>
              </a:rPr>
            </a:br>
            <a:r>
              <a:rPr b="1" lang="en-US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The app would connect users with local grocery stores and supermarkets that have a surplus of food that is close to its expiration date. These stores could then offer this food at a discounted price to the users of the app.</a:t>
            </a:r>
            <a:br>
              <a:rPr b="1" lang="en-US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lang="en-US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-US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Users can browse through the available deals and discounts on food items and make a purchase through the app. They would then be able to pick up their purchases at the store or have them delivered to their home.</a:t>
            </a:r>
            <a:br>
              <a:rPr b="1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grpSp>
        <p:nvGrpSpPr>
          <p:cNvPr id="866" name="Google Shape;866;p4"/>
          <p:cNvGrpSpPr/>
          <p:nvPr/>
        </p:nvGrpSpPr>
        <p:grpSpPr>
          <a:xfrm rot="-5400000">
            <a:off x="152393" y="692876"/>
            <a:ext cx="4184309" cy="3973407"/>
            <a:chOff x="238125" y="1235375"/>
            <a:chExt cx="3265675" cy="3101075"/>
          </a:xfrm>
        </p:grpSpPr>
        <p:sp>
          <p:nvSpPr>
            <p:cNvPr id="867" name="Google Shape;867;p4"/>
            <p:cNvSpPr/>
            <p:nvPr/>
          </p:nvSpPr>
          <p:spPr>
            <a:xfrm>
              <a:off x="238125" y="1235375"/>
              <a:ext cx="3265675" cy="3101075"/>
            </a:xfrm>
            <a:custGeom>
              <a:rect b="b" l="l" r="r" t="t"/>
              <a:pathLst>
                <a:path extrusionOk="0" h="124043" w="130627">
                  <a:moveTo>
                    <a:pt x="71513" y="4586"/>
                  </a:moveTo>
                  <a:cubicBezTo>
                    <a:pt x="85930" y="4586"/>
                    <a:pt x="104219" y="24177"/>
                    <a:pt x="115834" y="48943"/>
                  </a:cubicBezTo>
                  <a:cubicBezTo>
                    <a:pt x="127539" y="73887"/>
                    <a:pt x="130626" y="84360"/>
                    <a:pt x="123846" y="93906"/>
                  </a:cubicBezTo>
                  <a:cubicBezTo>
                    <a:pt x="117476" y="102881"/>
                    <a:pt x="99419" y="111570"/>
                    <a:pt x="64305" y="111570"/>
                  </a:cubicBezTo>
                  <a:cubicBezTo>
                    <a:pt x="62057" y="111570"/>
                    <a:pt x="59719" y="111535"/>
                    <a:pt x="57328" y="111463"/>
                  </a:cubicBezTo>
                  <a:cubicBezTo>
                    <a:pt x="56311" y="111517"/>
                    <a:pt x="55330" y="111552"/>
                    <a:pt x="54349" y="111552"/>
                  </a:cubicBezTo>
                  <a:cubicBezTo>
                    <a:pt x="29851" y="111552"/>
                    <a:pt x="12062" y="91765"/>
                    <a:pt x="10367" y="78044"/>
                  </a:cubicBezTo>
                  <a:cubicBezTo>
                    <a:pt x="9742" y="69729"/>
                    <a:pt x="9903" y="56633"/>
                    <a:pt x="26514" y="34472"/>
                  </a:cubicBezTo>
                  <a:cubicBezTo>
                    <a:pt x="43144" y="12294"/>
                    <a:pt x="56704" y="4907"/>
                    <a:pt x="71174" y="4586"/>
                  </a:cubicBezTo>
                  <a:close/>
                  <a:moveTo>
                    <a:pt x="0" y="0"/>
                  </a:moveTo>
                  <a:lnTo>
                    <a:pt x="0" y="124042"/>
                  </a:lnTo>
                  <a:lnTo>
                    <a:pt x="130555" y="124042"/>
                  </a:lnTo>
                  <a:lnTo>
                    <a:pt x="1305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607000" y="1457500"/>
              <a:ext cx="2762525" cy="2488200"/>
            </a:xfrm>
            <a:custGeom>
              <a:rect b="b" l="l" r="r" t="t"/>
              <a:pathLst>
                <a:path extrusionOk="0" fill="none" h="99528" w="110501">
                  <a:moveTo>
                    <a:pt x="572" y="67428"/>
                  </a:moveTo>
                  <a:cubicBezTo>
                    <a:pt x="1" y="59827"/>
                    <a:pt x="144" y="47855"/>
                    <a:pt x="15346" y="27586"/>
                  </a:cubicBezTo>
                  <a:cubicBezTo>
                    <a:pt x="30547" y="7316"/>
                    <a:pt x="42930" y="554"/>
                    <a:pt x="56170" y="286"/>
                  </a:cubicBezTo>
                  <a:cubicBezTo>
                    <a:pt x="69391" y="1"/>
                    <a:pt x="86288" y="18022"/>
                    <a:pt x="96994" y="40825"/>
                  </a:cubicBezTo>
                  <a:cubicBezTo>
                    <a:pt x="107681" y="63628"/>
                    <a:pt x="110500" y="73191"/>
                    <a:pt x="104309" y="81916"/>
                  </a:cubicBezTo>
                  <a:cubicBezTo>
                    <a:pt x="98118" y="90641"/>
                    <a:pt x="79829" y="99099"/>
                    <a:pt x="43501" y="97975"/>
                  </a:cubicBezTo>
                  <a:cubicBezTo>
                    <a:pt x="19717" y="99527"/>
                    <a:pt x="2196" y="80471"/>
                    <a:pt x="572" y="6742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fill="none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h="49728" w="35669">
                  <a:moveTo>
                    <a:pt x="1" y="0"/>
                  </a:move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fill="none" h="49728" w="35669">
                  <a:moveTo>
                    <a:pt x="1" y="0"/>
                  </a:moveTo>
                  <a:lnTo>
                    <a:pt x="1" y="0"/>
                  </a:ln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h="11474" w="48854">
                  <a:moveTo>
                    <a:pt x="48854" y="1"/>
                  </a:move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lnTo>
                    <a:pt x="1" y="3159"/>
                  </a:ln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fill="none" h="11474" w="48854">
                  <a:moveTo>
                    <a:pt x="48854" y="1"/>
                  </a:moveTo>
                  <a:lnTo>
                    <a:pt x="48854" y="1"/>
                  </a:ln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5" name="Google Shape;875;p4"/>
          <p:cNvGrpSpPr/>
          <p:nvPr/>
        </p:nvGrpSpPr>
        <p:grpSpPr>
          <a:xfrm>
            <a:off x="378971" y="4425759"/>
            <a:ext cx="668265" cy="356672"/>
            <a:chOff x="6613421" y="4558496"/>
            <a:chExt cx="668265" cy="356672"/>
          </a:xfrm>
        </p:grpSpPr>
        <p:grpSp>
          <p:nvGrpSpPr>
            <p:cNvPr id="876" name="Google Shape;876;p4"/>
            <p:cNvGrpSpPr/>
            <p:nvPr/>
          </p:nvGrpSpPr>
          <p:grpSpPr>
            <a:xfrm>
              <a:off x="6613421" y="4697571"/>
              <a:ext cx="668265" cy="217597"/>
              <a:chOff x="-668239" y="4338844"/>
              <a:chExt cx="298479" cy="97194"/>
            </a:xfrm>
          </p:grpSpPr>
          <p:sp>
            <p:nvSpPr>
              <p:cNvPr id="877" name="Google Shape;877;p4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4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9" name="Google Shape;879;p4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0" name="Google Shape;880;p4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4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4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p4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p4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4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4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87" name="Google Shape;887;p4"/>
            <p:cNvGrpSpPr/>
            <p:nvPr/>
          </p:nvGrpSpPr>
          <p:grpSpPr>
            <a:xfrm>
              <a:off x="6613421" y="4558496"/>
              <a:ext cx="668265" cy="217597"/>
              <a:chOff x="-668239" y="4338844"/>
              <a:chExt cx="298479" cy="97194"/>
            </a:xfrm>
          </p:grpSpPr>
          <p:sp>
            <p:nvSpPr>
              <p:cNvPr id="888" name="Google Shape;888;p4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4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4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4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4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4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4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4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4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4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98" name="Google Shape;898;p4"/>
          <p:cNvSpPr/>
          <p:nvPr/>
        </p:nvSpPr>
        <p:spPr>
          <a:xfrm>
            <a:off x="3871548" y="47341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5"/>
          <p:cNvSpPr txBox="1"/>
          <p:nvPr>
            <p:ph type="title"/>
          </p:nvPr>
        </p:nvSpPr>
        <p:spPr>
          <a:xfrm>
            <a:off x="2072225" y="881704"/>
            <a:ext cx="4999550" cy="13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>
                <a:solidFill>
                  <a:srgbClr val="92D050"/>
                </a:solidFill>
              </a:rPr>
              <a:t>The Problem</a:t>
            </a:r>
            <a:endParaRPr>
              <a:solidFill>
                <a:srgbClr val="92D050"/>
              </a:solidFill>
            </a:endParaRPr>
          </a:p>
        </p:txBody>
      </p:sp>
      <p:sp>
        <p:nvSpPr>
          <p:cNvPr id="904" name="Google Shape;904;p5"/>
          <p:cNvSpPr txBox="1"/>
          <p:nvPr>
            <p:ph idx="1" type="subTitle"/>
          </p:nvPr>
        </p:nvSpPr>
        <p:spPr>
          <a:xfrm>
            <a:off x="501650" y="2457450"/>
            <a:ext cx="8024500" cy="1335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en-US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We want to make food waste a thing of the past. Food waste is not only a waste of money and resources, but also a major source of greenhouse gases that threaten our ozone layer.  With our innovative tool, we can turn food waste into a valuable resource and reduce our environmental impact.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6"/>
          <p:cNvSpPr txBox="1"/>
          <p:nvPr>
            <p:ph type="title"/>
          </p:nvPr>
        </p:nvSpPr>
        <p:spPr>
          <a:xfrm>
            <a:off x="2245800" y="448975"/>
            <a:ext cx="4999550" cy="13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>
                <a:solidFill>
                  <a:srgbClr val="92D050"/>
                </a:solidFill>
              </a:rPr>
              <a:t>Our Goals</a:t>
            </a:r>
            <a:endParaRPr/>
          </a:p>
        </p:txBody>
      </p:sp>
      <p:sp>
        <p:nvSpPr>
          <p:cNvPr id="910" name="Google Shape;910;p6"/>
          <p:cNvSpPr txBox="1"/>
          <p:nvPr>
            <p:ph idx="1" type="subTitle"/>
          </p:nvPr>
        </p:nvSpPr>
        <p:spPr>
          <a:xfrm>
            <a:off x="431800" y="2310875"/>
            <a:ext cx="8024500" cy="1894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1" i="0" lang="en-US" sz="1800" u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Fight against food waste.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1" lang="en-US" sz="18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1" i="0" lang="en-US" sz="1800" u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ffer a specialized </a:t>
            </a:r>
            <a:r>
              <a:rPr b="1" lang="en-US" sz="18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financial opportunity </a:t>
            </a:r>
            <a:r>
              <a:rPr b="1" i="0" lang="en-US" sz="1800" u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to people who can’t afford the standard price of a meal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1" i="0" lang="en-US" sz="1800" u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Reducing the amount of people who dive into the trash searching for food.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1" i="0" lang="en-US" sz="1800" u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Help markets profit from food that otherwise would not be put on display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7"/>
          <p:cNvSpPr txBox="1"/>
          <p:nvPr/>
        </p:nvSpPr>
        <p:spPr>
          <a:xfrm>
            <a:off x="2249488" y="2343934"/>
            <a:ext cx="4572000" cy="24622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1" i="0" lang="en-US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The Application will connects grocery stores with customers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1" i="0" lang="en-US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The Application will have a management page for the grocery store manager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1" i="0" lang="en-US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Customers can view the grocery deals around them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</a:pPr>
            <a:r>
              <a:rPr b="1" i="0" lang="en-US" sz="1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Customers will get notification from the application</a:t>
            </a:r>
            <a:endParaRPr/>
          </a:p>
        </p:txBody>
      </p:sp>
      <p:sp>
        <p:nvSpPr>
          <p:cNvPr id="916" name="Google Shape;916;p7"/>
          <p:cNvSpPr txBox="1"/>
          <p:nvPr/>
        </p:nvSpPr>
        <p:spPr>
          <a:xfrm>
            <a:off x="158750" y="760512"/>
            <a:ext cx="8928100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How</a:t>
            </a:r>
            <a:r>
              <a:rPr b="0" i="0" lang="en-US" sz="1400" u="none" cap="none" strike="noStrik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1" i="0" lang="en-US" sz="5000" u="none" cap="none" strike="noStrike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our</a:t>
            </a:r>
            <a:r>
              <a:rPr b="0" i="0" lang="en-US" sz="1400" u="none" cap="none" strike="noStrik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1" i="0" lang="en-US" sz="5000" u="none" cap="none" strike="noStrike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Application</a:t>
            </a:r>
            <a:r>
              <a:rPr b="0" i="0" lang="en-US" sz="1400" u="none" cap="none" strike="noStrik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works</a:t>
            </a:r>
            <a:endParaRPr b="1" i="0" sz="5000" u="none" cap="none" strike="noStrike">
              <a:solidFill>
                <a:srgbClr val="92D05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8"/>
          <p:cNvSpPr txBox="1"/>
          <p:nvPr>
            <p:ph type="title"/>
          </p:nvPr>
        </p:nvSpPr>
        <p:spPr>
          <a:xfrm>
            <a:off x="0" y="918875"/>
            <a:ext cx="9144000" cy="13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-US" sz="5000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How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b="1" lang="en-US" sz="5000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our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b="1" lang="en-US" sz="5000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Application</a:t>
            </a:r>
            <a:r>
              <a:rPr lang="en-US">
                <a:solidFill>
                  <a:srgbClr val="92D050"/>
                </a:solidFill>
              </a:rPr>
              <a:t> </a:t>
            </a:r>
            <a:br>
              <a:rPr lang="en-US">
                <a:solidFill>
                  <a:srgbClr val="92D050"/>
                </a:solidFill>
              </a:rPr>
            </a:br>
            <a:r>
              <a:rPr b="1" lang="en-US" sz="5000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works</a:t>
            </a:r>
            <a:endParaRPr>
              <a:solidFill>
                <a:srgbClr val="92D050"/>
              </a:solidFill>
            </a:endParaRPr>
          </a:p>
        </p:txBody>
      </p:sp>
      <p:sp>
        <p:nvSpPr>
          <p:cNvPr id="922" name="Google Shape;922;p8"/>
          <p:cNvSpPr txBox="1"/>
          <p:nvPr>
            <p:ph idx="1" type="subTitle"/>
          </p:nvPr>
        </p:nvSpPr>
        <p:spPr>
          <a:xfrm>
            <a:off x="1593850" y="2483674"/>
            <a:ext cx="6731000" cy="1847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b="1" lang="en-US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The Application include a rewards program </a:t>
            </a:r>
            <a:endParaRPr/>
          </a:p>
          <a:p>
            <a:pPr indent="0" lvl="0" marL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b="1" lang="en-US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The Application will be linked to other apps that can make suggestions of recipes </a:t>
            </a:r>
            <a:endParaRPr/>
          </a:p>
          <a:p>
            <a:pPr indent="0" lvl="0" marL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b="1" lang="en-US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The application  have a rating system for users where they can leave their feedback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9"/>
          <p:cNvSpPr txBox="1"/>
          <p:nvPr>
            <p:ph type="title"/>
          </p:nvPr>
        </p:nvSpPr>
        <p:spPr>
          <a:xfrm>
            <a:off x="0" y="850075"/>
            <a:ext cx="9271000" cy="13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-US" sz="5000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How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b="1" lang="en-US" sz="5000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our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b="1" lang="en-US" sz="5000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Application</a:t>
            </a:r>
            <a:r>
              <a:rPr lang="en-US">
                <a:solidFill>
                  <a:srgbClr val="92D050"/>
                </a:solidFill>
              </a:rPr>
              <a:t> </a:t>
            </a:r>
            <a:br>
              <a:rPr lang="en-US">
                <a:solidFill>
                  <a:srgbClr val="92D050"/>
                </a:solidFill>
              </a:rPr>
            </a:br>
            <a:r>
              <a:rPr b="1" lang="en-US" sz="5000">
                <a:solidFill>
                  <a:srgbClr val="92D050"/>
                </a:solidFill>
                <a:latin typeface="Poppins"/>
                <a:ea typeface="Poppins"/>
                <a:cs typeface="Poppins"/>
                <a:sym typeface="Poppins"/>
              </a:rPr>
              <a:t>works</a:t>
            </a:r>
            <a:endParaRPr b="1" sz="5000">
              <a:solidFill>
                <a:srgbClr val="92D05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28" name="Google Shape;928;p9"/>
          <p:cNvSpPr txBox="1"/>
          <p:nvPr>
            <p:ph idx="1" type="subTitle"/>
          </p:nvPr>
        </p:nvSpPr>
        <p:spPr>
          <a:xfrm>
            <a:off x="2656350" y="2763075"/>
            <a:ext cx="3945600" cy="1530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b="1" lang="en-US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The Application allows users to track their grocery items the expiration dates </a:t>
            </a:r>
            <a:endParaRPr/>
          </a:p>
          <a:p>
            <a:pPr indent="0" lvl="0" marL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b="1" lang="en-US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The Application allows users to share surplus food with others in their community.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rocery Store Company Profile by Slidesgo">
  <a:themeElements>
    <a:clrScheme name="Simple Light">
      <a:dk1>
        <a:srgbClr val="4B791C"/>
      </a:dk1>
      <a:lt1>
        <a:srgbClr val="F5EEE7"/>
      </a:lt1>
      <a:dk2>
        <a:srgbClr val="9EB944"/>
      </a:dk2>
      <a:lt2>
        <a:srgbClr val="274E13"/>
      </a:lt2>
      <a:accent1>
        <a:srgbClr val="E6C23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74E1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